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ppt/media/image8.jpg" ContentType="image/jpeg"/>
  <Override PartName="/ppt/media/image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0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07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47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0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0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6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3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01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8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4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BCA79-B8AD-4171-A774-A9FDC53B69D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6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BCA79-B8AD-4171-A774-A9FDC53B69D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5BE53-F358-4C54-97EB-053E4B81A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fif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jf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7.jf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3574" y="106389"/>
            <a:ext cx="8324850" cy="120173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CHIM ÉN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4332" y="2917467"/>
            <a:ext cx="7207976" cy="2103439"/>
          </a:xfrm>
        </p:spPr>
        <p:txBody>
          <a:bodyPr>
            <a:normAutofit/>
          </a:bodyPr>
          <a:lstStyle/>
          <a:p>
            <a:pPr algn="just"/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</a:p>
          <a:p>
            <a:pPr algn="just"/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b="1" i="1" dirty="0" smtClean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b="1" i="1" dirty="0" smtClean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i="1" dirty="0" smtClean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926" y="1417664"/>
            <a:ext cx="1146147" cy="11461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5836" y="6086475"/>
            <a:ext cx="260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64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8" y="1901824"/>
            <a:ext cx="10515600" cy="1325563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.VnAvantH" panose="020B7200000000000000" pitchFamily="34" charset="0"/>
              </a:rPr>
              <a:t>TRß</a:t>
            </a:r>
            <a:r>
              <a:rPr lang="en-U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.VnAvantH" panose="020B7200000000000000" pitchFamily="34" charset="0"/>
              </a:rPr>
              <a:t> CH¥I</a:t>
            </a:r>
            <a:endParaRPr lang="en-US" sz="6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.VnAvantH" panose="020B72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8350" y="2930525"/>
            <a:ext cx="8334376" cy="1584325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50" endPos="85000" dist="29997" dir="5400000" sy="-100000" algn="bl" rotWithShape="0"/>
                </a:effectLst>
                <a:latin typeface=".VnAristote" panose="020B7200000000000000" pitchFamily="34" charset="0"/>
              </a:rPr>
              <a:t>¢m </a:t>
            </a:r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50" endPos="85000" dist="29997" dir="5400000" sy="-100000" algn="bl" rotWithShape="0"/>
                </a:effectLst>
                <a:latin typeface=".VnAristote" panose="020B7200000000000000" pitchFamily="34" charset="0"/>
              </a:rPr>
              <a:t>thanh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50" endPos="85000" dist="29997" dir="5400000" sy="-100000" algn="bl" rotWithShape="0"/>
                </a:effectLst>
                <a:latin typeface=".VnAristote" panose="020B7200000000000000" pitchFamily="34" charset="0"/>
              </a:rPr>
              <a:t> k× </a:t>
            </a:r>
            <a:r>
              <a:rPr 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50" endPos="85000" dist="29997" dir="5400000" sy="-100000" algn="bl" rotWithShape="0"/>
                </a:effectLst>
                <a:latin typeface=".VnAristote" panose="020B7200000000000000" pitchFamily="34" charset="0"/>
              </a:rPr>
              <a:t>diÖu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50" endPos="85000" dist="29997" dir="5400000" sy="-100000" algn="bl" rotWithShape="0"/>
              </a:effectLst>
              <a:latin typeface=".VnAristote" panose="020B7200000000000000" pitchFamily="34" charset="0"/>
            </a:endParaRPr>
          </a:p>
        </p:txBody>
      </p:sp>
      <p:pic>
        <p:nvPicPr>
          <p:cNvPr id="4" name="nhạc bộ gõ cơ th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3338" y="5561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9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7806" y="2622187"/>
            <a:ext cx="7898673" cy="1444716"/>
          </a:xfrm>
        </p:spPr>
        <p:txBody>
          <a:bodyPr>
            <a:prstTxWarp prst="textDeflate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sz="3600" b="1" dirty="0" err="1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VËn</a:t>
            </a:r>
            <a:r>
              <a:rPr lang="en-US" sz="3600" b="1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 ®</a:t>
            </a:r>
            <a:r>
              <a:rPr lang="en-US" sz="3600" b="1" dirty="0" err="1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éng</a:t>
            </a:r>
            <a:r>
              <a:rPr lang="en-US" sz="3600" b="1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bé</a:t>
            </a:r>
            <a:r>
              <a:rPr lang="en-US" sz="3600" b="1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gâ</a:t>
            </a:r>
            <a:r>
              <a:rPr lang="en-US" sz="3600" b="1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 c¬ </a:t>
            </a:r>
            <a:r>
              <a:rPr lang="en-US" sz="3600" b="1" dirty="0" err="1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thÓ</a:t>
            </a:r>
            <a:r>
              <a:rPr lang="en-US" sz="3600" b="1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theo</a:t>
            </a:r>
            <a:r>
              <a:rPr lang="en-US" sz="3600" b="1" dirty="0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nhã</a:t>
            </a:r>
            <a:r>
              <a:rPr lang="en-US" sz="3600" b="1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3600" b="1" dirty="0">
              <a:ln w="95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2 lời -Bắc Kim Thang- Thắ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6541" y="336822"/>
            <a:ext cx="487363" cy="487363"/>
          </a:xfrm>
          <a:prstGeom prst="rect">
            <a:avLst/>
          </a:prstGeom>
        </p:spPr>
      </p:pic>
      <p:pic>
        <p:nvPicPr>
          <p:cNvPr id="4" name="nhạc thảo luậ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98292" y="5953851"/>
            <a:ext cx="487363" cy="487363"/>
          </a:xfrm>
          <a:prstGeom prst="rect">
            <a:avLst/>
          </a:prstGeom>
        </p:spPr>
      </p:pic>
      <p:pic>
        <p:nvPicPr>
          <p:cNvPr id="5" name="beat bắc kim tha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4393" y="4891405"/>
            <a:ext cx="487363" cy="487363"/>
          </a:xfrm>
          <a:prstGeom prst="rect">
            <a:avLst/>
          </a:prstGeom>
        </p:spPr>
      </p:pic>
      <p:pic>
        <p:nvPicPr>
          <p:cNvPr id="6" name="beat bắc kim tha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3194" y="58058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5049" y="2540000"/>
            <a:ext cx="9134475" cy="1089025"/>
          </a:xfrm>
        </p:spPr>
        <p:txBody>
          <a:bodyPr>
            <a:prstTxWarp prst="textCanUp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VËn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 ®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éng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víi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vßng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,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ph¸ch</a:t>
            </a:r>
            <a:r>
              <a:rPr lang="en-US" sz="3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 </a:t>
            </a:r>
            <a:r>
              <a:rPr lang="en-US" sz="36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odoni" panose="020B7200000000000000" pitchFamily="34" charset="0"/>
              </a:rPr>
              <a:t>tre</a:t>
            </a:r>
            <a:endParaRPr lang="en-US" sz="36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.VnBodoni" panose="020B7200000000000000" pitchFamily="34" charset="0"/>
            </a:endParaRPr>
          </a:p>
        </p:txBody>
      </p:sp>
      <p:pic>
        <p:nvPicPr>
          <p:cNvPr id="11" name="beat bắc kim t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360" y="188776"/>
            <a:ext cx="487363" cy="487363"/>
          </a:xfrm>
          <a:prstGeom prst="rect">
            <a:avLst/>
          </a:prstGeom>
        </p:spPr>
      </p:pic>
      <p:pic>
        <p:nvPicPr>
          <p:cNvPr id="2" name="5 lời-bắc kim thang - thắ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359" y="8506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3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51" y="3228975"/>
            <a:ext cx="6553199" cy="1009649"/>
          </a:xfrm>
        </p:spPr>
        <p:txBody>
          <a:bodyPr>
            <a:prstTxWarp prst="textCascadeUp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TrÎ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 ®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äc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 ®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ång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0000" endA="300" endPos="50000" dist="29997" dir="5400000" sy="-100000" algn="bl" rotWithShape="0"/>
                </a:effectLst>
                <a:latin typeface=".VnAvant" panose="020B7200000000000000" pitchFamily="34" charset="0"/>
              </a:rPr>
              <a:t>giao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  <a:reflection blurRad="6350" stA="50000" endA="300" endPos="50000" dist="29997" dir="5400000" sy="-100000" algn="bl" rotWithShape="0"/>
              </a:effectLst>
              <a:latin typeface=".VnAvant" panose="020B7200000000000000" pitchFamily="34" charset="0"/>
            </a:endParaRPr>
          </a:p>
        </p:txBody>
      </p:sp>
      <p:pic>
        <p:nvPicPr>
          <p:cNvPr id="4" name="nhạc vòng tròn ph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0542" y="6188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4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1905000"/>
            <a:ext cx="9020175" cy="2738438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.VnBlackH" panose="020B7200000000000000" pitchFamily="34" charset="0"/>
              </a:rPr>
              <a:t>NGHE H¸T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.VnBlackH" panose="020B7200000000000000" pitchFamily="34" charset="0"/>
            </a:endParaRPr>
          </a:p>
          <a:p>
            <a:pPr marL="0" indent="0" algn="ctr">
              <a:buNone/>
            </a:pP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.VnBlackH" panose="020B7200000000000000" pitchFamily="34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.VnBlackH" panose="020B7200000000000000" pitchFamily="34" charset="0"/>
              </a:rPr>
              <a:t>KH¸CH §ÕN CH¥I NHµ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.VnBlackH" panose="020B7200000000000000" pitchFamily="34" charset="0"/>
            </a:endParaRPr>
          </a:p>
        </p:txBody>
      </p:sp>
      <p:pic>
        <p:nvPicPr>
          <p:cNvPr id="4" name="1 lời-Khách Đến Chơi Nh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165" y="676456"/>
            <a:ext cx="487363" cy="487363"/>
          </a:xfrm>
          <a:prstGeom prst="rect">
            <a:avLst/>
          </a:prstGeom>
        </p:spPr>
      </p:pic>
      <p:pic>
        <p:nvPicPr>
          <p:cNvPr id="5" name="khách đến chơi nhà c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7522" y="61715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0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726" y="2809875"/>
            <a:ext cx="4772024" cy="1266825"/>
          </a:xfrm>
        </p:spPr>
        <p:txBody>
          <a:bodyPr>
            <a:prstTxWarp prst="textDeflateBottom">
              <a:avLst/>
            </a:prstTxWarp>
          </a:bodyPr>
          <a:lstStyle/>
          <a:p>
            <a:pPr marL="0" indent="0" algn="ctr">
              <a:buNone/>
            </a:pPr>
            <a:r>
              <a:rPr lang="en-US" b="1" dirty="0" smtClean="0">
                <a:latin typeface=".VnMystical" panose="020B7200000000000000" pitchFamily="34" charset="0"/>
              </a:rPr>
              <a:t>THANK YOU</a:t>
            </a:r>
            <a:endParaRPr lang="en-US" b="1" dirty="0">
              <a:latin typeface=".VnMystic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6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8291</TotalTime>
  <Words>85</Words>
  <Application>Microsoft Office PowerPoint</Application>
  <PresentationFormat>Widescreen</PresentationFormat>
  <Paragraphs>15</Paragraphs>
  <Slides>7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.VnAristote</vt:lpstr>
      <vt:lpstr>.VnAvant</vt:lpstr>
      <vt:lpstr>.VnAvantH</vt:lpstr>
      <vt:lpstr>.VnBlackH</vt:lpstr>
      <vt:lpstr>.VnBodoni</vt:lpstr>
      <vt:lpstr>.VnMystical</vt:lpstr>
      <vt:lpstr>Arial</vt:lpstr>
      <vt:lpstr>Calibri</vt:lpstr>
      <vt:lpstr>Calibri Light</vt:lpstr>
      <vt:lpstr>Times New Roman</vt:lpstr>
      <vt:lpstr>Office Theme</vt:lpstr>
      <vt:lpstr>UBND QUẬN LONG BIÊN TRƯỜNG MẦM NON CHIM ÉN </vt:lpstr>
      <vt:lpstr>TRß CH¥I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CHIM ÉN </dc:title>
  <dc:creator>Admin</dc:creator>
  <cp:lastModifiedBy>Admin</cp:lastModifiedBy>
  <cp:revision>31</cp:revision>
  <dcterms:created xsi:type="dcterms:W3CDTF">2024-10-31T17:48:12Z</dcterms:created>
  <dcterms:modified xsi:type="dcterms:W3CDTF">2024-11-12T01:18:35Z</dcterms:modified>
</cp:coreProperties>
</file>