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10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052-91A9-4716-AD53-52C0D4B4B111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8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052-91A9-4716-AD53-52C0D4B4B111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487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052-91A9-4716-AD53-52C0D4B4B111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648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052-91A9-4716-AD53-52C0D4B4B111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370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052-91A9-4716-AD53-52C0D4B4B111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345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052-91A9-4716-AD53-52C0D4B4B111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99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052-91A9-4716-AD53-52C0D4B4B111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18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052-91A9-4716-AD53-52C0D4B4B111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6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052-91A9-4716-AD53-52C0D4B4B111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224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052-91A9-4716-AD53-52C0D4B4B111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106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052-91A9-4716-AD53-52C0D4B4B111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737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ED052-91A9-4716-AD53-52C0D4B4B111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44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637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6900" y="749300"/>
            <a:ext cx="10185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TRẠNG NGUYÊN</a:t>
            </a:r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  <a:p>
            <a:pPr algn="ctr"/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7"/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LÀM QUEN VĂN HỌC</a:t>
            </a:r>
          </a:p>
          <a:p>
            <a:pPr lvl="7"/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THƠ “ CÔ GIÁO CỦA EM</a:t>
            </a:r>
          </a:p>
          <a:p>
            <a:pPr lvl="7"/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 4-5 TUỔI</a:t>
            </a:r>
          </a:p>
          <a:p>
            <a:pPr lvl="7"/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MẪU GIÁO NHỠ B1</a:t>
            </a:r>
          </a:p>
          <a:p>
            <a:pPr lvl="7"/>
            <a:endParaRPr lang="en-US" sz="20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43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810000" y="2019300"/>
            <a:ext cx="647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BÀI HÁT: BÀN TAY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6" name="be-thuy-trang-nhac-vui-nhon-cho-be-m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60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26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328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564890" y="2981683"/>
            <a:ext cx="51435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CÔ ĐỌC THƠ CHO TRẺ NGHE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51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34736"/>
            <a:ext cx="5486400" cy="604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40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277635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6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725"/>
            <a:ext cx="12192000" cy="6909987"/>
          </a:xfrm>
        </p:spPr>
      </p:pic>
    </p:spTree>
    <p:extLst>
      <p:ext uri="{BB962C8B-B14F-4D97-AF65-F5344CB8AC3E}">
        <p14:creationId xmlns:p14="http://schemas.microsoft.com/office/powerpoint/2010/main" val="240107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4906" cy="6858000"/>
          </a:xfrm>
        </p:spPr>
      </p:pic>
      <p:sp>
        <p:nvSpPr>
          <p:cNvPr id="5" name="TextBox 4"/>
          <p:cNvSpPr txBox="1"/>
          <p:nvPr/>
        </p:nvSpPr>
        <p:spPr>
          <a:xfrm>
            <a:off x="3327400" y="3812679"/>
            <a:ext cx="642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00FF"/>
                </a:solidFill>
              </a:rPr>
              <a:t>TRẺ ĐỌC BÀI THƠ</a:t>
            </a:r>
            <a:endParaRPr lang="en-US" sz="5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13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444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27300" y="26416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</a:rPr>
              <a:t>BÀI HÁT:  VUI ĐẾN TRƯỜNG </a:t>
            </a:r>
            <a:endParaRPr lang="en-US" sz="4800" b="1" dirty="0">
              <a:solidFill>
                <a:srgbClr val="0000FF"/>
              </a:solidFill>
            </a:endParaRPr>
          </a:p>
        </p:txBody>
      </p:sp>
      <p:pic>
        <p:nvPicPr>
          <p:cNvPr id="6" name="vui-den-tru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8139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73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3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68</Words>
  <Application>Microsoft Office PowerPoint</Application>
  <PresentationFormat>Custom</PresentationFormat>
  <Paragraphs>15</Paragraphs>
  <Slides>9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Phong5T1</dc:creator>
  <cp:lastModifiedBy>Techsi.vn</cp:lastModifiedBy>
  <cp:revision>12</cp:revision>
  <dcterms:created xsi:type="dcterms:W3CDTF">2020-09-29T02:57:31Z</dcterms:created>
  <dcterms:modified xsi:type="dcterms:W3CDTF">2024-02-29T02:51:26Z</dcterms:modified>
</cp:coreProperties>
</file>