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801" r:id="rId2"/>
  </p:sldMasterIdLst>
  <p:notesMasterIdLst>
    <p:notesMasterId r:id="rId21"/>
  </p:notesMasterIdLst>
  <p:sldIdLst>
    <p:sldId id="403" r:id="rId3"/>
    <p:sldId id="405" r:id="rId4"/>
    <p:sldId id="260" r:id="rId5"/>
    <p:sldId id="401" r:id="rId6"/>
    <p:sldId id="412" r:id="rId7"/>
    <p:sldId id="411" r:id="rId8"/>
    <p:sldId id="413" r:id="rId9"/>
    <p:sldId id="414" r:id="rId10"/>
    <p:sldId id="415" r:id="rId11"/>
    <p:sldId id="416" r:id="rId12"/>
    <p:sldId id="418" r:id="rId13"/>
    <p:sldId id="419" r:id="rId14"/>
    <p:sldId id="420" r:id="rId15"/>
    <p:sldId id="417" r:id="rId16"/>
    <p:sldId id="421" r:id="rId17"/>
    <p:sldId id="422" r:id="rId18"/>
    <p:sldId id="423" r:id="rId19"/>
    <p:sldId id="39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1756" autoAdjust="0"/>
  </p:normalViewPr>
  <p:slideViewPr>
    <p:cSldViewPr>
      <p:cViewPr varScale="1">
        <p:scale>
          <a:sx n="65" d="100"/>
          <a:sy n="65" d="100"/>
        </p:scale>
        <p:origin x="152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D97AB-7604-412A-9344-3ADC7769DE4B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C01BA-3D9C-4BD0-8E5B-E267F7265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DC01BA-3D9C-4BD0-8E5B-E267F726500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72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9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1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69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86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7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99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2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5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73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93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02C29-F3A7-4111-84BF-F243B3864626}" type="datetimeFigureOut">
              <a:rPr lang="en-US" smtClean="0"/>
              <a:pPr/>
              <a:t>13/3/2023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43359-9689-43FC-B437-9A0F8F6BA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54A6B-49DC-4CB2-9793-2B983B1F7DB7}" type="datetimeFigureOut">
              <a:rPr lang="en-US"/>
              <a:pPr>
                <a:defRPr/>
              </a:pPr>
              <a:t>13/3/2023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51C3D-1A38-434C-8DA6-B72898676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4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7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0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9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6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9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1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4E80187F-1B97-4D7C-96A4-A8382DC8D5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9D922EF-38F0-4037-AAAB-E8818506C55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NAMHOC 2020-2021\CHUYEN MON\huye trinh thi GV gioi\background-danh-cho-tre-em_0357542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12786" r="8307" b="4342"/>
          <a:stretch/>
        </p:blipFill>
        <p:spPr bwMode="auto">
          <a:xfrm>
            <a:off x="-22123" y="-737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19200" y="2306514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49257F1-9FA3-7CBF-583A-B09FFCD09E34}"/>
              </a:ext>
            </a:extLst>
          </p:cNvPr>
          <p:cNvSpPr/>
          <p:nvPr/>
        </p:nvSpPr>
        <p:spPr bwMode="auto">
          <a:xfrm>
            <a:off x="2156951" y="2392644"/>
            <a:ext cx="4933335" cy="139398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2022-2023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3A6CB-CC73-E64F-0EC9-6B31324FBD2C}"/>
              </a:ext>
            </a:extLst>
          </p:cNvPr>
          <p:cNvSpPr txBox="1"/>
          <p:nvPr/>
        </p:nvSpPr>
        <p:spPr>
          <a:xfrm>
            <a:off x="2642419" y="1721739"/>
            <a:ext cx="3962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</a:rPr>
              <a:t>SƠ KẾT HỌC KỲ 1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DED3A-CE62-ABC7-E030-448C1D273DC2}"/>
              </a:ext>
            </a:extLst>
          </p:cNvPr>
          <p:cNvSpPr txBox="1"/>
          <p:nvPr/>
        </p:nvSpPr>
        <p:spPr>
          <a:xfrm>
            <a:off x="2286000" y="826404"/>
            <a:ext cx="4675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</a:rPr>
              <a:t>UỶ BAN NHÂN DÂN HUYỆN </a:t>
            </a:r>
            <a:r>
              <a:rPr lang="en-US" sz="1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  <a:ea typeface="Times New Roman"/>
              </a:rPr>
              <a:t>AN DƯƠNG</a:t>
            </a:r>
          </a:p>
          <a:p>
            <a:pPr algn="ctr"/>
            <a:r>
              <a:rPr lang="en-US" sz="1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/>
              </a:rPr>
              <a:t>TRƯỜNG MẦM NON AN ĐỒNG I</a:t>
            </a:r>
            <a:endParaRPr lang="en-US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362199" y="491121"/>
            <a:ext cx="6806645" cy="135636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FE2B3A-2220-0664-9DBE-68A574AA1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48" y="2657168"/>
            <a:ext cx="4466773" cy="32227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CE0AB5-F2FB-9321-73D9-11EED4CD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557" y="2595225"/>
            <a:ext cx="4313004" cy="32227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078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457200"/>
            <a:ext cx="5943600" cy="129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KẾT QUẢ CÔNG TÁC CHĂM SÓC SỨC KHOẺ NUÔI DƯỠNG, KẾ HOẠCH GIÁO DỤC TRẺ, CÔNG TÁC NGÀY HỘI NGÀY LỄ VÀ CÔNG TÁC KHÁC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1162465" y="2164345"/>
            <a:ext cx="6794223" cy="89594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hon”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22542-B514-7937-DF55-083243F06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882" y="3206591"/>
            <a:ext cx="5733036" cy="3253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3B71B7-61EE-4256-6EC4-E93951EDD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9051" y="3167062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50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667000" y="762000"/>
            <a:ext cx="5105400" cy="717022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2DABE4-25FD-0048-2E11-40722DD04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79752"/>
            <a:ext cx="2703659" cy="3563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19E5C0-D0C2-97A2-9F0B-BFCE86097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059" y="3079752"/>
            <a:ext cx="3056837" cy="3613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8CD7CA-49EA-3C60-767A-BC1CBEC68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341" y="3100694"/>
            <a:ext cx="3333814" cy="3592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16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362200" y="726993"/>
            <a:ext cx="5638800" cy="896118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Mão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EAE50-0234-25AA-C3F5-6E68C82A4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45" y="3264881"/>
            <a:ext cx="4395019" cy="3458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A95FDF-C12E-F4BD-92CD-4492DAF56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180" y="3264881"/>
            <a:ext cx="4650393" cy="34586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366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457200"/>
            <a:ext cx="5943600" cy="1294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KẾT QUẢ CÔNG TÁC CHĂM SÓC SỨC KHOẺ NUÔI DƯỠNG, KẾ HOẠCH GIÁO DỤC TRẺ, CÔNG TÁC NGÀY HỘI NGÀY LỄ VÀ CÔNG TÁC KHÁC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0" y="2164345"/>
            <a:ext cx="9143999" cy="89594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845924-3B3B-4469-9811-7FA99BC2F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1" y="3207788"/>
            <a:ext cx="4857749" cy="3432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33265F-7600-BCA2-A836-E40EE411E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165398"/>
            <a:ext cx="222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380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603090" y="689635"/>
            <a:ext cx="4724400" cy="89594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buffe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E02110-0FEB-9DB7-AE08-990E38033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361" y="2410344"/>
            <a:ext cx="2743200" cy="26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A689A-65E7-D94F-066C-9A0D19F2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615" y="2980915"/>
            <a:ext cx="3290574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F3041-B130-5CB9-5448-5B24CCBA7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043" y="3116257"/>
            <a:ext cx="3193256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010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691622" y="748226"/>
            <a:ext cx="4800600" cy="89594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9A67BD-9571-572F-CF92-64177371C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2313"/>
            <a:ext cx="2888401" cy="3359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DE85EF-5F47-F33D-2B0A-20B806E0E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376" y="2703895"/>
            <a:ext cx="2888401" cy="3405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9B7B83-22F9-6539-D76B-9C832F88C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45" y="2992886"/>
            <a:ext cx="3072317" cy="3314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41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691622" y="748226"/>
            <a:ext cx="4800600" cy="89594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0F2C8A-1960-920E-7216-A98323FBA4E8}"/>
              </a:ext>
            </a:extLst>
          </p:cNvPr>
          <p:cNvSpPr/>
          <p:nvPr/>
        </p:nvSpPr>
        <p:spPr>
          <a:xfrm>
            <a:off x="125361" y="2129167"/>
            <a:ext cx="8991600" cy="46482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92,6%- 98%.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chức các hoạt động chăm sóc giáo dục, xây dựng môi trường giáo dục theo chương trình </a:t>
            </a:r>
            <a:r>
              <a:rPr lang="it-IT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GDMN 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xây dựng môi trường hoạt động các chủ đề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các điều kiện tốt cho học sinh tham gia dự liên hoan “Bé khỏe ngoan”, “ tết thiếu nhi 1/6”.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hồ sơ sổ sách, sắp xếp nội vụ gọn gàng.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Hoàn thiện tổng hợp phiếu đánh giá trẻ cuối năm học.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0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0" y="0"/>
            <a:ext cx="9143999" cy="7086600"/>
          </a:xfrm>
        </p:spPr>
      </p:pic>
      <p:sp>
        <p:nvSpPr>
          <p:cNvPr id="5" name="Rectangle 4"/>
          <p:cNvSpPr/>
          <p:nvPr/>
        </p:nvSpPr>
        <p:spPr>
          <a:xfrm>
            <a:off x="990600" y="2895600"/>
            <a:ext cx="71080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/>
                <a:ea typeface="Times New Roman"/>
              </a:rPr>
              <a:t>Xin chân thành cảm ơn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365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10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5334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336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338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626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91475" y="-82867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81925" y="54959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0275" y="54959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57675" y="54959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28875" y="54959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075" y="5495925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048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9812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8006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6" name="Picture 7" descr="nhom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276600"/>
            <a:ext cx="5334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7" name="Picture 20" descr="nhom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8" name="Picture 19" descr="nhom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914400" y="3922693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828800" y="838200"/>
            <a:ext cx="5791200" cy="9906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1.Nội dung</a:t>
            </a:r>
            <a:endParaRPr lang="en-US" sz="3200" dirty="0">
              <a:solidFill>
                <a:srgbClr val="FF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2543175" y="1828800"/>
            <a:ext cx="1847850" cy="990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4391025" y="1828800"/>
            <a:ext cx="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391025" y="1828800"/>
            <a:ext cx="2238375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ounded Rectangle 11"/>
          <p:cNvSpPr/>
          <p:nvPr/>
        </p:nvSpPr>
        <p:spPr bwMode="auto">
          <a:xfrm>
            <a:off x="1371600" y="2895600"/>
            <a:ext cx="1447800" cy="3019425"/>
          </a:xfrm>
          <a:prstGeom prst="roundRect">
            <a:avLst/>
          </a:prstGeom>
          <a:solidFill>
            <a:srgbClr val="FF66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Thông tin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chung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lớp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3705225" y="2904203"/>
            <a:ext cx="1504950" cy="3019425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phong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trào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đua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kì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5899355" y="2917723"/>
            <a:ext cx="1485900" cy="3019425"/>
          </a:xfrm>
          <a:prstGeom prst="roundRect">
            <a:avLst/>
          </a:prstGeom>
          <a:solidFill>
            <a:srgbClr val="33D1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6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2118762"/>
            <a:ext cx="4176141" cy="458683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26/26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100%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26/26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100%	      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26/26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100%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26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100%.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92,6%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01782" y="715925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8091" y="715925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4182" y="868325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559548" y="995497"/>
            <a:ext cx="3429000" cy="1143000"/>
          </a:xfrm>
          <a:prstGeom prst="downArrow">
            <a:avLst>
              <a:gd name="adj1" fmla="val 50000"/>
              <a:gd name="adj2" fmla="val 5363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72492" y="246966"/>
            <a:ext cx="5867400" cy="715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Thông tin chung tình trạng của lớp</a:t>
            </a:r>
            <a:endParaRPr lang="en-US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Down Arrow 17">
            <a:extLst>
              <a:ext uri="{FF2B5EF4-FFF2-40B4-BE49-F238E27FC236}">
                <a16:creationId xmlns:a16="http://schemas.microsoft.com/office/drawing/2014/main" id="{426D693D-483D-4E78-C8D1-4097E6C191A3}"/>
              </a:ext>
            </a:extLst>
          </p:cNvPr>
          <p:cNvSpPr/>
          <p:nvPr/>
        </p:nvSpPr>
        <p:spPr>
          <a:xfrm>
            <a:off x="5259258" y="957975"/>
            <a:ext cx="2743200" cy="106680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823FFCFC-491C-42E7-0776-F62AF2C830A4}"/>
              </a:ext>
            </a:extLst>
          </p:cNvPr>
          <p:cNvSpPr/>
          <p:nvPr/>
        </p:nvSpPr>
        <p:spPr>
          <a:xfrm>
            <a:off x="4328541" y="2083408"/>
            <a:ext cx="4663059" cy="46221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Luôn tích cực nghiên cứu về tin học, biết ứng dụng công nghệ thông tin trong việc chăm sóc giáo dục trẻ.</a:t>
            </a:r>
          </a:p>
          <a:p>
            <a:r>
              <a:rPr lang="nl-N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Kiểm tra toàn diện: Cô Trịnh Thị Dung xếp loại Khá. Cô Nguyễn Thị Vui xếp loại Tốt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6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15" grpId="0"/>
      <p:bldP spid="16" grpId="0"/>
      <p:bldP spid="19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457200"/>
            <a:ext cx="5943600" cy="463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PHONG TRÀO THI ĐUA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-12423" y="2118360"/>
            <a:ext cx="9144000" cy="4587239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tác chăm sóc sức khỏe, nuôi dưỡng và đảm bảo an toàn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- 100% trẻ được đảm bảo an toàn, tuyệt đối về sức khỏe, tinh thần, tính mạng khi ở trường.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- 100% trẻ khỏe mạnh, chiều cao, cân nặng phát triển bình thường.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- 100% trẻ ăn hết xuất và tăng cân qua các đợt cân đo.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- 100% trẻ có kỹ năng xếp hàng chờ rửa tay, rửa mặt, thói quen tự phục vụ, hành vi văn minh lịch sự.</a:t>
            </a: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01376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457200"/>
            <a:ext cx="59436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19251" y="464820"/>
            <a:ext cx="5605550" cy="1276379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01376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56D784-D70F-3F31-B07D-F30B45E2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6" y="2831689"/>
            <a:ext cx="4559578" cy="3368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41EBC6-69E1-1377-2060-714F12003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651" y="2831689"/>
            <a:ext cx="4480655" cy="33463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51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457200"/>
            <a:ext cx="59436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26917" y="497697"/>
            <a:ext cx="6794223" cy="1276379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15/10/2022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22/24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01376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A1F6C6-4001-0166-5868-9D8161C88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" y="2556388"/>
            <a:ext cx="2797409" cy="307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695C9-863D-EB10-E6A8-67A314BEB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803" y="3463260"/>
            <a:ext cx="2942943" cy="3077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DFDEAE-CA54-38DD-DBAF-2DFFC90BC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7058" y="2592966"/>
            <a:ext cx="3012051" cy="3112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911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49729" y="424950"/>
            <a:ext cx="5751272" cy="1276379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15/10/2022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22/24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701376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A1F6C6-4001-0166-5868-9D8161C88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7" y="2286953"/>
            <a:ext cx="2797409" cy="3077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6695C9-863D-EB10-E6A8-67A314BEB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803" y="3463260"/>
            <a:ext cx="2942943" cy="3077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DFDEAE-CA54-38DD-DBAF-2DFFC90BC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330" y="2520647"/>
            <a:ext cx="3012051" cy="3112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143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4600" y="457200"/>
            <a:ext cx="59436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089289" y="635725"/>
            <a:ext cx="5987912" cy="895946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F0AB2F-A387-AF02-3ED6-9A5EBDE8D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11" y="2597290"/>
            <a:ext cx="4139381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DC7CB1-8236-4DB0-8092-A45D1ACBF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75560"/>
            <a:ext cx="45720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5806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P\Desktop\hinh-nen-powerpoint-don-gian-dep-80_045411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2667000"/>
            <a:ext cx="9144000" cy="46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840C459-4A9C-0C9F-0349-BBAA735D543A}"/>
              </a:ext>
            </a:extLst>
          </p:cNvPr>
          <p:cNvSpPr/>
          <p:nvPr/>
        </p:nvSpPr>
        <p:spPr>
          <a:xfrm>
            <a:off x="2873450" y="980481"/>
            <a:ext cx="4247735" cy="463397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44A44-5053-CD82-EDC1-3A0371B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318" y="2575560"/>
            <a:ext cx="4018078" cy="3219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C1DDF60C-6A00-C994-72DB-AEAB0CF74EF3}"/>
              </a:ext>
            </a:extLst>
          </p:cNvPr>
          <p:cNvSpPr/>
          <p:nvPr/>
        </p:nvSpPr>
        <p:spPr>
          <a:xfrm>
            <a:off x="4959318" y="6150006"/>
            <a:ext cx="4147811" cy="463397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1B1128-FE48-3750-86D5-A0F6AF206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9439" y="2471565"/>
            <a:ext cx="3557589" cy="3288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A88BBA5E-6728-926B-DCD2-E4B131555AF4}"/>
              </a:ext>
            </a:extLst>
          </p:cNvPr>
          <p:cNvSpPr/>
          <p:nvPr/>
        </p:nvSpPr>
        <p:spPr>
          <a:xfrm>
            <a:off x="354329" y="6133855"/>
            <a:ext cx="4147811" cy="463397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sz="1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-0.6|0|0|1.1|0.5|0.9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6664</TotalTime>
  <Words>957</Words>
  <Application>Microsoft Office PowerPoint</Application>
  <PresentationFormat>On-screen Show (4:3)</PresentationFormat>
  <Paragraphs>97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Corbel</vt:lpstr>
      <vt:lpstr>Times New Roman</vt:lpstr>
      <vt:lpstr>4_Office Theme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</dc:creator>
  <cp:lastModifiedBy>Administrator</cp:lastModifiedBy>
  <cp:revision>569</cp:revision>
  <dcterms:created xsi:type="dcterms:W3CDTF">2020-10-28T12:59:37Z</dcterms:created>
  <dcterms:modified xsi:type="dcterms:W3CDTF">2023-03-13T03:58:48Z</dcterms:modified>
</cp:coreProperties>
</file>