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56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69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fif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4 TUỔI B3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HỒ THỊ MINH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đích – yêu cầu.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00FF"/>
                </a:solidFill>
              </a:rPr>
              <a:t>Giống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nhau</a:t>
            </a:r>
            <a:r>
              <a:rPr lang="en-US" sz="72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525</Words>
  <Application>Microsoft Office PowerPoint</Application>
  <PresentationFormat>On-screen Show (4:3)</PresentationFormat>
  <Paragraphs>70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ỦY BAN NHÂN DÂN QUẬN LONG BIÊN TRƯỜNG MẦM NON HOA TRẠNG NGUYÊN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 Hồ</cp:lastModifiedBy>
  <cp:revision>83</cp:revision>
  <dcterms:created xsi:type="dcterms:W3CDTF">2020-04-14T07:04:16Z</dcterms:created>
  <dcterms:modified xsi:type="dcterms:W3CDTF">2025-05-19T15:42:12Z</dcterms:modified>
</cp:coreProperties>
</file>