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7" r:id="rId2"/>
    <p:sldId id="278" r:id="rId3"/>
    <p:sldId id="280" r:id="rId4"/>
    <p:sldId id="279" r:id="rId5"/>
    <p:sldId id="286" r:id="rId6"/>
    <p:sldId id="281" r:id="rId7"/>
    <p:sldId id="282" r:id="rId8"/>
    <p:sldId id="283" r:id="rId9"/>
    <p:sldId id="28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5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97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5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24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16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8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6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8DBFC-456E-4310-9E53-073D703E9FF4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CC655-9D6F-4D7D-BC87-054F4046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3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4454" cy="6858000"/>
          </a:xfrm>
        </p:spPr>
      </p:pic>
    </p:spTree>
    <p:extLst>
      <p:ext uri="{BB962C8B-B14F-4D97-AF65-F5344CB8AC3E}">
        <p14:creationId xmlns:p14="http://schemas.microsoft.com/office/powerpoint/2010/main" val="396822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09472" cy="6858000"/>
          </a:xfrm>
        </p:spPr>
      </p:pic>
    </p:spTree>
    <p:extLst>
      <p:ext uri="{BB962C8B-B14F-4D97-AF65-F5344CB8AC3E}">
        <p14:creationId xmlns:p14="http://schemas.microsoft.com/office/powerpoint/2010/main" val="170581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6215" cy="6858000"/>
          </a:xfrm>
        </p:spPr>
      </p:pic>
    </p:spTree>
    <p:extLst>
      <p:ext uri="{BB962C8B-B14F-4D97-AF65-F5344CB8AC3E}">
        <p14:creationId xmlns:p14="http://schemas.microsoft.com/office/powerpoint/2010/main" val="177954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5620" cy="6858000"/>
          </a:xfrm>
        </p:spPr>
      </p:pic>
    </p:spTree>
    <p:extLst>
      <p:ext uri="{BB962C8B-B14F-4D97-AF65-F5344CB8AC3E}">
        <p14:creationId xmlns:p14="http://schemas.microsoft.com/office/powerpoint/2010/main" val="309415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7073" cy="6858000"/>
          </a:xfrm>
        </p:spPr>
      </p:pic>
    </p:spTree>
    <p:extLst>
      <p:ext uri="{BB962C8B-B14F-4D97-AF65-F5344CB8AC3E}">
        <p14:creationId xmlns:p14="http://schemas.microsoft.com/office/powerpoint/2010/main" val="299532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-152400"/>
            <a:ext cx="8686800" cy="6400800"/>
          </a:xfrm>
        </p:spPr>
      </p:pic>
      <p:sp>
        <p:nvSpPr>
          <p:cNvPr id="5" name="Rectangle 4"/>
          <p:cNvSpPr/>
          <p:nvPr/>
        </p:nvSpPr>
        <p:spPr>
          <a:xfrm>
            <a:off x="1828800" y="5092282"/>
            <a:ext cx="500438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KHÔNG ĐI DƯỚI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LÒNG ĐƯỜNG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632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Rectangle 4"/>
          <p:cNvSpPr/>
          <p:nvPr/>
        </p:nvSpPr>
        <p:spPr>
          <a:xfrm>
            <a:off x="1600200" y="5103674"/>
            <a:ext cx="618913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KHÔNG CHƠI ĐÙA </a:t>
            </a:r>
          </a:p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DƯỚI LÒNG ĐƯỜNG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246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MỘT SỐ BIỂN BÁO GIAO THÔNG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877291"/>
            <a:ext cx="2514600" cy="249381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291" y="1905000"/>
            <a:ext cx="2571750" cy="2571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057400"/>
            <a:ext cx="2133600" cy="2133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4800" y="4648200"/>
            <a:ext cx="25146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Cấm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đi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ngược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chiều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0250" y="4800600"/>
            <a:ext cx="236475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Cấm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người</a:t>
            </a:r>
            <a:endParaRPr lang="en-US" sz="36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đi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bộ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76999" y="5077598"/>
            <a:ext cx="194348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Cấm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ô 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tô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573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81200"/>
            <a:ext cx="3394987" cy="2819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676400"/>
            <a:ext cx="3352800" cy="3352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95400" y="5029200"/>
            <a:ext cx="236475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Cấm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người</a:t>
            </a:r>
            <a:endParaRPr lang="en-US" sz="36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đi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bộ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55762" y="5257800"/>
            <a:ext cx="349967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Đường</a:t>
            </a: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dành</a:t>
            </a: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cho</a:t>
            </a: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gười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đi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bộ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015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40</Words>
  <Application>Microsoft Office PowerPoint</Application>
  <PresentationFormat>On-screen Show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MỘT SỐ BIỂN BÁO GIAO THÔNG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Nguyen </cp:lastModifiedBy>
  <cp:revision>46</cp:revision>
  <dcterms:created xsi:type="dcterms:W3CDTF">2019-09-09T09:32:47Z</dcterms:created>
  <dcterms:modified xsi:type="dcterms:W3CDTF">2020-11-03T15:51:11Z</dcterms:modified>
</cp:coreProperties>
</file>