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58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9087B-53BE-49EA-BB5D-C89BE42E16C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DB42-9A41-4716-9A32-95C24E6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55" y="373487"/>
            <a:ext cx="9144000" cy="6278286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TRẠNG NGUYÊN</a:t>
            </a:r>
            <a:endParaRPr 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0000"/>
              </a:lnSpc>
            </a:pPr>
            <a:r>
              <a:rPr lang="en-US" sz="4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>
              <a:lnSpc>
                <a:spcPct val="220000"/>
              </a:lnSpc>
            </a:pP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ĐỀ TÀI: ĐẾM ĐẾN 3, NHẬN BIẾT NHÓM ĐỐI TƯỢNG CÓ SỐ LƯỢNG LÀ 3</a:t>
            </a:r>
          </a:p>
          <a:p>
            <a:pPr>
              <a:lnSpc>
                <a:spcPct val="220000"/>
              </a:lnSpc>
            </a:pP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LƯA TUỔI: MGB ( 3 – 4 TUỔI )</a:t>
            </a:r>
          </a:p>
          <a:p>
            <a:pPr>
              <a:lnSpc>
                <a:spcPct val="220000"/>
              </a:lnSpc>
            </a:pP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HUYỀN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87" y="-168902"/>
            <a:ext cx="1270278" cy="193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161" y="0"/>
            <a:ext cx="1682839" cy="1558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38694"/>
            <a:ext cx="1371719" cy="121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161" y="5257800"/>
            <a:ext cx="1707028" cy="1707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1509936"/>
            <a:ext cx="1322451" cy="1284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504" y="3214106"/>
            <a:ext cx="1322947" cy="1280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6913" y="1761973"/>
            <a:ext cx="1601493" cy="1153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387" y="4494377"/>
            <a:ext cx="160338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6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2" y="257578"/>
            <a:ext cx="2961873" cy="3680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1" y="303287"/>
            <a:ext cx="2935312" cy="3645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8" y="292994"/>
            <a:ext cx="2869303" cy="363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3" y="4230508"/>
            <a:ext cx="2798463" cy="2098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1" y="4186404"/>
            <a:ext cx="2935312" cy="2201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8" y="4186404"/>
            <a:ext cx="2869303" cy="2151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27" y="2258123"/>
            <a:ext cx="2511111" cy="29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05" y="1123994"/>
            <a:ext cx="4380203" cy="543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3025443" cy="36495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3" y="365125"/>
            <a:ext cx="2938273" cy="3683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56" y="365125"/>
            <a:ext cx="2911049" cy="3649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" y="4282681"/>
            <a:ext cx="3012047" cy="2259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4" y="4282681"/>
            <a:ext cx="2841330" cy="2130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56" y="4282681"/>
            <a:ext cx="2841330" cy="2130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98" y="2140965"/>
            <a:ext cx="2805502" cy="32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4" y="656823"/>
            <a:ext cx="5035639" cy="58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1910"/>
            <a:ext cx="4470400" cy="559059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4470"/>
            <a:ext cx="4310378" cy="49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BewareNha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C3</cp:lastModifiedBy>
  <cp:revision>25</cp:revision>
  <dcterms:created xsi:type="dcterms:W3CDTF">2017-12-07T09:30:24Z</dcterms:created>
  <dcterms:modified xsi:type="dcterms:W3CDTF">2025-03-24T03:06:01Z</dcterms:modified>
</cp:coreProperties>
</file>