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9" r:id="rId2"/>
  </p:sldMasterIdLst>
  <p:notesMasterIdLst>
    <p:notesMasterId r:id="rId14"/>
  </p:notesMasterIdLst>
  <p:sldIdLst>
    <p:sldId id="290" r:id="rId3"/>
    <p:sldId id="312" r:id="rId4"/>
    <p:sldId id="275" r:id="rId5"/>
    <p:sldId id="277" r:id="rId6"/>
    <p:sldId id="265" r:id="rId7"/>
    <p:sldId id="308" r:id="rId8"/>
    <p:sldId id="309" r:id="rId9"/>
    <p:sldId id="305" r:id="rId10"/>
    <p:sldId id="302" r:id="rId11"/>
    <p:sldId id="310" r:id="rId12"/>
    <p:sldId id="28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ECFF"/>
    <a:srgbClr val="FF3300"/>
    <a:srgbClr val="0000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4" autoAdjust="0"/>
    <p:restoredTop sz="94660"/>
  </p:normalViewPr>
  <p:slideViewPr>
    <p:cSldViewPr>
      <p:cViewPr varScale="1">
        <p:scale>
          <a:sx n="73" d="100"/>
          <a:sy n="73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C83B32-27BE-4DA1-BD5D-8BC24F4929B4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05F6FB-6613-4966-A30A-235DE2623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710E98-0E64-409B-A778-3406D5C3FD3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710E98-0E64-409B-A778-3406D5C3FD3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0CCCE9-EE56-4371-B006-9618012F7BC6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38E4-7897-43D9-8B05-84638AA6D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89434-0473-412D-A22C-AD6B8CE50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550F-91EA-4CA5-B10F-46144A7AB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13F114-CA5B-425F-B55E-062EF4009F44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1647C1-F1AB-4762-A9A6-49E2189D3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775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F6A60-91C6-4BDF-8E75-8D2EDC8A74CE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E7E5E87-08EE-4402-975B-D1C95694E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603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82D872-8CCB-40C6-9912-37748AA33A9C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29FF80D-C806-4AC6-9E6E-806F01586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68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78FB22-2B28-40E7-A1E4-BBC58CEE74FD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2BBE6F5-57A3-49AF-8F7E-F62CEFCC6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913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10DE37-648D-47D4-A35B-68AF3218A7CB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916BE3D-A18B-460D-83D9-E885EF607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6832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CFF210-C809-4D4E-A846-D50D48D8B29B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E029821-7B89-4CB7-9C11-394F2C163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143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5289E5-7920-4F48-A89C-552355BC0F0E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C27C9A7-23A0-4532-8358-C92DC2AA6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906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7FE97B-9A29-4C8C-A163-C5B99083822D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A852938-F5D4-4C10-BF4F-4E5143555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53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E057C-201C-43D1-A30B-A4736709C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E2248D-C8FC-42DC-97B4-7F4F8C924E11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DB5E6BC-14B0-4DD7-8E27-77C1C6FB1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557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F25563-B426-45EB-8D71-0B03CCCD28B2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D2A0D54-BF90-4619-89A6-89ECF2C46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667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3B09EE-FA28-492D-88B9-DF82BAF2D2C4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7E943C2-AAB8-4125-925B-CA420F390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48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E7BA1-83EF-416D-A9F0-AB01A7BA09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8B3BD-5A42-4C37-9C96-8E3734DFC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F5DBC-7527-447E-B84F-827ED27AD0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68D18-B6CF-4165-86B3-7C0149731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F0306-5519-4A0B-8D7A-55474695E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950CD-3149-4774-9807-41199CD66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4B0BF-78DA-4962-A52E-BAD3A8627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1764B7-BD16-444A-A635-D4B318FA9B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708DF42-75B2-4CAB-97AB-FFA8DB3CCB28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31C08B4-9E05-4522-9234-31F65EB3D5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file:///C:\Users\Trang\Desktop\KissTheRain-Yiruma_34qne.mp3" TargetMode="Externa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media2.mp3"/><Relationship Id="rId10" Type="http://schemas.openxmlformats.org/officeDocument/2006/relationships/image" Target="../media/image6.png"/><Relationship Id="rId4" Type="http://schemas.microsoft.com/office/2007/relationships/media" Target="../media/media2.mp3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08238"/>
            <a:ext cx="1219200" cy="153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19200" y="457200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2206824"/>
            <a:ext cx="7469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CHÀO MỪNG CÁC CÔ THAM DỰ HỘI GIANG NGÀY 20 11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2" descr="C:\Users\Trang\Desktop\14440709_1183510735040535_326527467907312207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012234" y="2204864"/>
            <a:ext cx="5119532" cy="21678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6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Chung sức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000076"/>
                  </a:gs>
                  <a:gs pos="100000">
                    <a:srgbClr val="0000FF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The-Chicken-Dance-Nursery-Rhyme-Songs-For-Childre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25" y="5085184"/>
            <a:ext cx="1041648" cy="1041648"/>
          </a:xfrm>
        </p:spPr>
      </p:pic>
    </p:spTree>
    <p:extLst>
      <p:ext uri="{BB962C8B-B14F-4D97-AF65-F5344CB8AC3E}">
        <p14:creationId xmlns:p14="http://schemas.microsoft.com/office/powerpoint/2010/main" val="1807261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4150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WordArt 5" descr="75%"/>
          <p:cNvSpPr>
            <a:spLocks noChangeArrowheads="1" noChangeShapeType="1" noTextEdit="1"/>
          </p:cNvSpPr>
          <p:nvPr/>
        </p:nvSpPr>
        <p:spPr bwMode="auto">
          <a:xfrm>
            <a:off x="1115616" y="1219200"/>
            <a:ext cx="6840760" cy="458606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vi-VN" sz="3600" kern="10" dirty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 smtClean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mạnh </a:t>
            </a:r>
            <a:r>
              <a:rPr lang="vi-VN" sz="3600" kern="10" dirty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khỏe và công tác tốt.</a:t>
            </a:r>
          </a:p>
          <a:p>
            <a:pPr algn="ctr"/>
            <a:r>
              <a:rPr lang="vi-VN" sz="3600" kern="10" dirty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ngoan, học </a:t>
            </a:r>
            <a:r>
              <a:rPr lang="vi-VN" sz="3600" kern="10" dirty="0" smtClean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</a:t>
            </a:r>
            <a:r>
              <a:rPr lang="en-US" sz="3600" kern="10" dirty="0" err="1" smtClean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ỏi</a:t>
            </a:r>
            <a:r>
              <a:rPr lang="vi-VN" sz="3600" kern="10" dirty="0" smtClean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19050">
                <a:solidFill>
                  <a:srgbClr val="6600CC"/>
                </a:solidFill>
                <a:round/>
                <a:headEnd/>
                <a:tailEnd/>
              </a:ln>
              <a:solidFill>
                <a:srgbClr val="CCEC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4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96" y="1229829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19200" y="457200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sz="3200" b="1" dirty="0" err="1">
                <a:solidFill>
                  <a:srgbClr val="0000FF"/>
                </a:solidFill>
              </a:rPr>
              <a:t>Dạy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trẻ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xếp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theo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tắc</a:t>
            </a:r>
            <a:r>
              <a:rPr lang="en-US" sz="3200" b="1" dirty="0">
                <a:solidFill>
                  <a:srgbClr val="0000FF"/>
                </a:solidFill>
              </a:rPr>
              <a:t> 1:1:1</a:t>
            </a:r>
          </a:p>
          <a:p>
            <a:pPr algn="ctr" eaLnBrk="1" hangingPunct="1"/>
            <a:endParaRPr lang="en-US" sz="3200" dirty="0">
              <a:solidFill>
                <a:srgbClr val="00B0F0"/>
              </a:solidFill>
            </a:endParaRPr>
          </a:p>
          <a:p>
            <a:pPr algn="ctr" eaLnBrk="1" hangingPunct="1"/>
            <a:r>
              <a:rPr lang="en-US" sz="3200" dirty="0" err="1" smtClean="0">
                <a:solidFill>
                  <a:srgbClr val="0070C0"/>
                </a:solidFill>
              </a:rPr>
              <a:t>Lớp</a:t>
            </a:r>
            <a:r>
              <a:rPr lang="en-US" sz="3200">
                <a:solidFill>
                  <a:srgbClr val="0070C0"/>
                </a:solidFill>
              </a:rPr>
              <a:t>: </a:t>
            </a:r>
            <a:r>
              <a:rPr lang="en-US" sz="3200" smtClean="0">
                <a:solidFill>
                  <a:srgbClr val="0070C0"/>
                </a:solidFill>
              </a:rPr>
              <a:t>MGN</a:t>
            </a:r>
            <a:endParaRPr lang="en-US" sz="3200" dirty="0">
              <a:solidFill>
                <a:srgbClr val="0070C0"/>
              </a:solidFill>
            </a:endParaRPr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sz="2400" dirty="0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101371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9700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961553" y="2276872"/>
            <a:ext cx="7390187" cy="1803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Ôn quy tắc 1:1</a:t>
            </a:r>
          </a:p>
        </p:txBody>
      </p:sp>
      <p:pic>
        <p:nvPicPr>
          <p:cNvPr id="2" name="Đội Kèn Tí Hon - Nhạc Thiếu Nhi Hay Cho Bé - Mầm Chồi Lá (mp3cut.net)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000" y="5008680"/>
            <a:ext cx="609600" cy="609600"/>
          </a:xfrm>
          <a:prstGeom prst="rect">
            <a:avLst/>
          </a:prstGeom>
        </p:spPr>
      </p:pic>
      <p:pic>
        <p:nvPicPr>
          <p:cNvPr id="3" name="phượn đã cắt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9434" y="4879184"/>
            <a:ext cx="868592" cy="8685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843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838200"/>
            <a:ext cx="9245600" cy="487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sz="66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: 1 :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399241" y="1570114"/>
            <a:ext cx="8496944" cy="446449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2339752" y="332656"/>
            <a:ext cx="4955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Cô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mẫu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sắp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xếp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1-1-1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1" y="1679385"/>
            <a:ext cx="127255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6376"/>
            <a:ext cx="1169736" cy="112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64" y="2738394"/>
            <a:ext cx="1190927" cy="106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35" y="1679385"/>
            <a:ext cx="12961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59" y="2625812"/>
            <a:ext cx="1169736" cy="112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17100"/>
            <a:ext cx="1190927" cy="106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29639" y="5013176"/>
            <a:ext cx="651520" cy="7335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1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15817" y="5013175"/>
            <a:ext cx="651520" cy="7356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1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27642" y="5013175"/>
            <a:ext cx="596286" cy="7473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1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16016" y="5013176"/>
            <a:ext cx="576064" cy="7335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1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66908" y="5013175"/>
            <a:ext cx="651520" cy="7574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1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78007" y="5013175"/>
            <a:ext cx="651520" cy="747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1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311763" y="1052736"/>
            <a:ext cx="8496944" cy="498187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2339752" y="332656"/>
            <a:ext cx="4955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Cô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mẫu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sắp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xếp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1-1-1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9639" y="5013176"/>
            <a:ext cx="651520" cy="7335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1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13992" y="5013175"/>
            <a:ext cx="651520" cy="7356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1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27642" y="5013175"/>
            <a:ext cx="616296" cy="7473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1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16016" y="5013176"/>
            <a:ext cx="598948" cy="7335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1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66908" y="5013175"/>
            <a:ext cx="651520" cy="7574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1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78007" y="5013175"/>
            <a:ext cx="651520" cy="747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1</a:t>
            </a:r>
            <a:endParaRPr lang="en-US" sz="7200" b="1" dirty="0">
              <a:solidFill>
                <a:srgbClr val="00206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2" y="1388038"/>
            <a:ext cx="1349486" cy="351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3"/>
            <a:ext cx="145744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42" y="2374957"/>
            <a:ext cx="1232593" cy="130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21" y="1268760"/>
            <a:ext cx="1349486" cy="351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07" y="2058854"/>
            <a:ext cx="145744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07" y="2494235"/>
            <a:ext cx="1232593" cy="130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997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467544" y="1036087"/>
            <a:ext cx="8496944" cy="498187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1547664" y="404664"/>
            <a:ext cx="5931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sắp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qui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tắc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7954" y="5013176"/>
            <a:ext cx="651520" cy="7335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1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25130" y="4996375"/>
            <a:ext cx="651520" cy="7356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48291" y="4931838"/>
            <a:ext cx="596286" cy="7473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1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04048" y="4972886"/>
            <a:ext cx="576064" cy="7335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1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37146" y="4948957"/>
            <a:ext cx="651520" cy="7574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2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61659" y="4948957"/>
            <a:ext cx="651520" cy="747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1</a:t>
            </a:r>
            <a:endParaRPr lang="en-US" sz="8000" b="1" dirty="0">
              <a:solidFill>
                <a:srgbClr val="00206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" y="1798357"/>
            <a:ext cx="11285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42" y="2163810"/>
            <a:ext cx="864097" cy="112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03" y="2205520"/>
            <a:ext cx="852677" cy="112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05" y="2174549"/>
            <a:ext cx="935611" cy="106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35" y="1852618"/>
            <a:ext cx="11285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31" y="2219282"/>
            <a:ext cx="864097" cy="112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06" y="2269394"/>
            <a:ext cx="864097" cy="112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68" y="2269394"/>
            <a:ext cx="935611" cy="106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630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4800" y="2204864"/>
            <a:ext cx="8610600" cy="2748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3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61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2" descr="C:\Users\Trang\Desktop\14440709_1183510735040535_326527467907312207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63688" y="1916832"/>
            <a:ext cx="5500464" cy="2527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6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  <a:p>
            <a:pPr algn="ctr"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Ai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khéo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000076"/>
                  </a:gs>
                  <a:gs pos="100000">
                    <a:srgbClr val="0000FF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The-Chicken-Dance-Nursery-Rhyme-Songs-For-Childre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25" y="5085184"/>
            <a:ext cx="1041648" cy="1041648"/>
          </a:xfrm>
        </p:spPr>
      </p:pic>
    </p:spTree>
    <p:extLst>
      <p:ext uri="{BB962C8B-B14F-4D97-AF65-F5344CB8AC3E}">
        <p14:creationId xmlns:p14="http://schemas.microsoft.com/office/powerpoint/2010/main" val="1238372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7&quot; value=&quot;256&quot;/&gt;&lt;/object&gt;&lt;object type=&quot;3&quot; unique_id=&quot;10047&quot;&gt;&lt;property id=&quot;20148&quot; value=&quot;5&quot;/&gt;&lt;property id=&quot;20300&quot; value=&quot;Slide 1&quot;/&gt;&lt;property id=&quot;20307&quot; value=&quot;260&quot;/&gt;&lt;/object&gt;&lt;object type=&quot;3&quot; unique_id=&quot;10731&quot;&gt;&lt;property id=&quot;20148&quot; value=&quot;5&quot;/&gt;&lt;property id=&quot;20300&quot; value=&quot;Slide 6&quot;/&gt;&lt;property id=&quot;20307&quot; value=&quot;265&quot;/&gt;&lt;/object&gt;&lt;object type=&quot;3&quot; unique_id=&quot;10866&quot;&gt;&lt;property id=&quot;20148&quot; value=&quot;5&quot;/&gt;&lt;property id=&quot;20300&quot; value=&quot;Slide 8&quot;/&gt;&lt;property id=&quot;20307&quot; value=&quot;268&quot;/&gt;&lt;/object&gt;&lt;object type=&quot;3&quot; unique_id=&quot;10867&quot;&gt;&lt;property id=&quot;20148&quot; value=&quot;5&quot;/&gt;&lt;property id=&quot;20300&quot; value=&quot;Slide 10&quot;/&gt;&lt;property id=&quot;20307&quot; value=&quot;269&quot;/&gt;&lt;/object&gt;&lt;object type=&quot;3&quot; unique_id=&quot;10868&quot;&gt;&lt;property id=&quot;20148&quot; value=&quot;5&quot;/&gt;&lt;property id=&quot;20300&quot; value=&quot;Slide 11&quot;/&gt;&lt;property id=&quot;20307&quot; value=&quot;270&quot;/&gt;&lt;/object&gt;&lt;object type=&quot;3&quot; unique_id=&quot;10997&quot;&gt;&lt;property id=&quot;20148&quot; value=&quot;5&quot;/&gt;&lt;property id=&quot;20300&quot; value=&quot;Slide 9&quot;/&gt;&lt;property id=&quot;20307&quot; value=&quot;273&quot;/&gt;&lt;/object&gt;&lt;object type=&quot;3&quot; unique_id=&quot;68334&quot;&gt;&lt;property id=&quot;20148&quot; value=&quot;5&quot;/&gt;&lt;property id=&quot;20300&quot; value=&quot;Slide 3&quot;/&gt;&lt;property id=&quot;20307&quot; value=&quot;277&quot;/&gt;&lt;/object&gt;&lt;object type=&quot;3&quot; unique_id=&quot;68335&quot;&gt;&lt;property id=&quot;20148&quot; value=&quot;5&quot;/&gt;&lt;property id=&quot;20300&quot; value=&quot;Slide 2&quot;/&gt;&lt;property id=&quot;20307&quot; value=&quot;275&quot;/&gt;&lt;/object&gt;&lt;object type=&quot;3&quot; unique_id=&quot;68336&quot;&gt;&lt;property id=&quot;20148&quot; value=&quot;5&quot;/&gt;&lt;property id=&quot;20300&quot; value=&quot;Slide 7&quot;/&gt;&lt;property id=&quot;20307&quot; value=&quot;276&quot;/&gt;&lt;/object&gt;&lt;object type=&quot;3&quot; unique_id=&quot;68383&quot;&gt;&lt;property id=&quot;20148&quot; value=&quot;5&quot;/&gt;&lt;property id=&quot;20300&quot; value=&quot;Slide 12&quot;/&gt;&lt;property id=&quot;20307&quot; value=&quot;278&quot;/&gt;&lt;/object&gt;&lt;object type=&quot;3&quot; unique_id=&quot;68423&quot;&gt;&lt;property id=&quot;20148&quot; value=&quot;5&quot;/&gt;&lt;property id=&quot;20300&quot; value=&quot;Slide 5&quot;/&gt;&lt;property id=&quot;20307&quot; value=&quot;27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heme/theme1.xml><?xml version="1.0" encoding="utf-8"?>
<a:theme xmlns:a="http://schemas.openxmlformats.org/drawingml/2006/main" name="Phượng sắp xếp 1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Phượng sắp xếp 111</Template>
  <TotalTime>834</TotalTime>
  <Words>129</Words>
  <Application>Microsoft Office PowerPoint</Application>
  <PresentationFormat>On-screen Show (4:3)</PresentationFormat>
  <Paragraphs>46</Paragraphs>
  <Slides>11</Slides>
  <Notes>3</Notes>
  <HiddenSlides>0</HiddenSlides>
  <MMClips>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Phượng sắp xếp 111</vt:lpstr>
      <vt:lpstr>Office Theme</vt:lpstr>
      <vt:lpstr>`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Administrator</dc:creator>
  <cp:lastModifiedBy>7U300921</cp:lastModifiedBy>
  <cp:revision>52</cp:revision>
  <dcterms:created xsi:type="dcterms:W3CDTF">2020-11-04T12:33:24Z</dcterms:created>
  <dcterms:modified xsi:type="dcterms:W3CDTF">2022-10-04T22:02:22Z</dcterms:modified>
</cp:coreProperties>
</file>