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7" r:id="rId2"/>
    <p:sldId id="259" r:id="rId3"/>
    <p:sldId id="267" r:id="rId4"/>
    <p:sldId id="269" r:id="rId5"/>
    <p:sldId id="260" r:id="rId6"/>
    <p:sldId id="261" r:id="rId7"/>
    <p:sldId id="262" r:id="rId8"/>
    <p:sldId id="271" r:id="rId9"/>
    <p:sldId id="273" r:id="rId10"/>
    <p:sldId id="27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0D381-23EF-4DC1-83AD-020B9F952644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1929B-F0BE-442A-886C-3E9BBAE5E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3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52B39-02A8-45D3-B947-858ECA107EE1}" type="slidenum">
              <a:rPr lang="en-US"/>
              <a:pPr/>
              <a:t>3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52B39-02A8-45D3-B947-858ECA107EE1}" type="slidenum">
              <a:rPr lang="en-US"/>
              <a:pPr/>
              <a:t>4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52B39-02A8-45D3-B947-858ECA107EE1}" type="slidenum">
              <a:rPr lang="en-US"/>
              <a:pPr/>
              <a:t>8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5FD843-9E12-44F6-9518-AA49ACD4E483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18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hyperlink" Target="http://www.glittergraphicsweb.com/index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file:///F:\NINH%20MN%20(F)\CHUYEM%20MON%2008-09\KHO%20HINH%20HIEU%20UNG%20DONG\PW%20HAI%20PHONG\5%20-%20The%20gioi%20quanh%20be%20-CHUAN\CACFILE\chua%20dung.wav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file:///F:\NINH%20MN%20(F)\CHUYEM%20MON%2008-09\KHO%20HINH%20HIEU%20UNG%20DONG\PW%20HAI%20PHONG\5%20-%20The%20gioi%20quanh%20be%20-CHUAN\CACFILE\chua%20dung.wav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file:///F:\NINH%20MN%20(F)\CHUYEM%20MON%2008-09\KHO%20HINH%20HIEU%20UNG%20DONG\PW%20HAI%20PHONG\5%20-%20The%20gioi%20quanh%20be%20-CHUAN\CACFILE\chua%20dung.wav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6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905000"/>
          </a:xfrm>
        </p:spPr>
        <p:txBody>
          <a:bodyPr/>
          <a:lstStyle/>
          <a:p>
            <a:pPr eaLnBrk="1" hangingPunct="1"/>
            <a:r>
              <a:rPr lang="en-US" smtClean="0"/>
              <a:t>     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CHÀO MỪNG CÁC BÉ ĐẾN VỚI </a:t>
            </a:r>
          </a:p>
          <a:p>
            <a:pPr algn="ctr" eaLnBrk="1" hangingPunct="1"/>
            <a:r>
              <a:rPr lang="en-US" sz="4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“CÂU LẠC BỘ BÉ YÊU THƠ”</a:t>
            </a:r>
          </a:p>
          <a:p>
            <a:pPr algn="ctr" eaLnBrk="1" hangingPunct="1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5" grpId="1"/>
      <p:bldP spid="3075" grpId="2"/>
      <p:bldP spid="3076" grpId="0" build="p"/>
      <p:bldP spid="3076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D:\tàu vũ trụ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15080"/>
            <a:ext cx="9144000" cy="687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267200" y="5181600"/>
            <a:ext cx="502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4000" dirty="0"/>
          </a:p>
        </p:txBody>
      </p:sp>
    </p:spTree>
  </p:cSld>
  <p:clrMapOvr>
    <a:masterClrMapping/>
  </p:clrMapOvr>
  <p:transition spd="med" advTm="10000">
    <p:zoom dir="in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33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371600" y="533400"/>
            <a:ext cx="6400800" cy="1600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ĐÀM THOẠI</a:t>
            </a:r>
            <a:endParaRPr lang="en-US" sz="4800" b="1" cap="all" dirty="0">
              <a:ln w="0">
                <a:solidFill>
                  <a:srgbClr val="FF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29000" y="2133600"/>
            <a:ext cx="1752600" cy="1371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81600" y="3581400"/>
            <a:ext cx="1752600" cy="1295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81200" y="3505200"/>
            <a:ext cx="1600200" cy="1524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3581400"/>
            <a:ext cx="1600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81400" y="4953000"/>
            <a:ext cx="16002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839200" cy="2971800"/>
          </a:xfrm>
        </p:spPr>
        <p:txBody>
          <a:bodyPr>
            <a:noAutofit/>
          </a:bodyPr>
          <a:lstStyle/>
          <a:p>
            <a:pPr algn="r"/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Picture13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0108" y="0"/>
            <a:ext cx="91641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447800"/>
          </a:xfrm>
        </p:spPr>
        <p:txBody>
          <a:bodyPr/>
          <a:lstStyle/>
          <a:p>
            <a:pPr algn="ctr"/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pic>
        <p:nvPicPr>
          <p:cNvPr id="4" name="Picture 4" descr="Picture13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0108" y="0"/>
            <a:ext cx="91641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724400" cy="2743200"/>
          </a:xfrm>
        </p:spPr>
        <p:txBody>
          <a:bodyPr>
            <a:normAutofit/>
          </a:bodyPr>
          <a:lstStyle/>
          <a:p>
            <a:pPr lvl="1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be nam 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85296" cy="67818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checker dir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62200"/>
            <a:ext cx="8229600" cy="3486912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icture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108" y="0"/>
            <a:ext cx="91641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tàu vũ trụ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935163"/>
            <a:ext cx="9143999" cy="515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dissolv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8211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bay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k?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PTGT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Picture13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0108" y="0"/>
            <a:ext cx="91641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858000" cy="28956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TRẺ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POINSET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nim1690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2484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glitterimagescartoons389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5029200"/>
            <a:ext cx="1676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glitterimagescartoons389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705600" y="4953000"/>
            <a:ext cx="1600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724608s7aonrbep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76600"/>
            <a:ext cx="1066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724608s7aonrbep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200" y="3276600"/>
            <a:ext cx="1066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0"/>
            <a:ext cx="2514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838200" y="2590800"/>
            <a:ext cx="7620000" cy="2819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giỏi,và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đình,và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tay,thò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/>
            </a:r>
            <a:br>
              <a:rPr lang="en-US" sz="5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endParaRPr lang="en-US" dirty="0">
              <a:latin typeface="+mn-lt"/>
            </a:endParaRPr>
          </a:p>
        </p:txBody>
      </p:sp>
      <p:pic>
        <p:nvPicPr>
          <p:cNvPr id="4" name="Picture 4" descr="Hoa la 2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852" y="0"/>
            <a:ext cx="9162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DẠY TRẺ ĐỌC THƠ</a:t>
            </a:r>
            <a:endParaRPr lang="en-US" sz="6000" dirty="0"/>
          </a:p>
        </p:txBody>
      </p:sp>
      <p:pic>
        <p:nvPicPr>
          <p:cNvPr id="6" name="Picture 8" descr="1184909yqv9h2rzp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2672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184909yqv9h2rzp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2672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1184909yqv9h2rzp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672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43754788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42900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4" descr="2007091001314791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3375" y="2939256"/>
            <a:ext cx="857250" cy="2381250"/>
          </a:xfrm>
          <a:noFill/>
        </p:spPr>
      </p:pic>
      <p:pic>
        <p:nvPicPr>
          <p:cNvPr id="3077" name="Picture 5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1064982z6po9vz2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581150" y="4895850"/>
            <a:ext cx="762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0"/>
            <a:ext cx="76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200709100131479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1295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1064982z6po9vz2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6477000" y="-1219200"/>
            <a:ext cx="76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0"/>
            <a:ext cx="1238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6096000" cy="2438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Nghe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Hát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Anh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Phi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Ơi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”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Picture 3" descr="48dbbe9203c6c_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0066"/>
          </a:solidFill>
        </p:spPr>
      </p:pic>
      <p:pic>
        <p:nvPicPr>
          <p:cNvPr id="12292" name="Picture 4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2362200" y="1524000"/>
            <a:ext cx="5943600" cy="3048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0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tạm biệt các bé và các cô giáo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812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0"/>
            <a:ext cx="20574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Picturebupb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95800"/>
            <a:ext cx="12112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Picture1bupbe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1900" y="4267200"/>
            <a:ext cx="1562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phcanh 9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56388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phcanh 9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2860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phcanh 9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22860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581400" y="5105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600200" y="36576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en-US" i="1">
              <a:cs typeface="Arial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6000" y="762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15372" name="WordArt 12"/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77724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 đọc thơ lần 1</a:t>
            </a:r>
          </a:p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205" name="Picture 13" descr="roses_swaying_back_an_a_mc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3048000"/>
            <a:ext cx="350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roses_swaying_back_an_a_mc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2971800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Hexagon 15"/>
          <p:cNvSpPr/>
          <p:nvPr/>
        </p:nvSpPr>
        <p:spPr>
          <a:xfrm>
            <a:off x="1524000" y="1600200"/>
            <a:ext cx="4876800" cy="7620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2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8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2" grpId="0" animBg="1"/>
      <p:bldP spid="1537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812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0"/>
            <a:ext cx="20574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Picturebupb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95800"/>
            <a:ext cx="12112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Picture1bupbe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1900" y="4267200"/>
            <a:ext cx="1562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phcanh 9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56388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phcanh 9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2860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phcanh 9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22860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581400" y="5105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600200" y="36576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en-US" i="1">
              <a:cs typeface="Arial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6000" y="762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15372" name="WordArt 12"/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77724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 đọc thơ lần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  <a:p>
            <a:pPr algn="ctr"/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205" name="Picture 13" descr="roses_swaying_back_an_a_mc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3048000"/>
            <a:ext cx="350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roses_swaying_back_an_a_mc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2971800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2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8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2" grpId="0" animBg="1"/>
      <p:bldP spid="1537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be nam m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5158" y="0"/>
            <a:ext cx="9149158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"/>
            <a:ext cx="365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10000">
    <p:wheel spokes="8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tàu vũ trụ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572000" y="52578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3600" dirty="0"/>
          </a:p>
        </p:txBody>
      </p:sp>
    </p:spTree>
  </p:cSld>
  <p:clrMapOvr>
    <a:masterClrMapping/>
  </p:clrMapOvr>
  <p:transition advTm="10000">
    <p:dissolv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OINSET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359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410200"/>
            <a:ext cx="22098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828800"/>
            <a:ext cx="22098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57400"/>
            <a:ext cx="22098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657600"/>
            <a:ext cx="22098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7888"/>
            <a:ext cx="22098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729747d8za2kbus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5029200"/>
            <a:ext cx="525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0"/>
            <a:ext cx="365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luebird05-animated-chick_in_flig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3862" flipH="1">
            <a:off x="8056222" y="301182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Bluebird05-animated-chick_in_flig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3862" flipH="1">
            <a:off x="8056221" y="407862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Bluebird05-animated-chick_in_flig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V="1">
            <a:off x="8001000" y="5105400"/>
            <a:ext cx="1143000" cy="88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743200"/>
            <a:ext cx="358140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752600"/>
            <a:ext cx="44958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Callout 17"/>
          <p:cNvSpPr/>
          <p:nvPr/>
        </p:nvSpPr>
        <p:spPr>
          <a:xfrm>
            <a:off x="533400" y="1905000"/>
            <a:ext cx="7543800" cy="30480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trụ,vì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trụ,nhưng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812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0"/>
            <a:ext cx="20574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Picturebupb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95800"/>
            <a:ext cx="12112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Picture1bupbe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1900" y="4267200"/>
            <a:ext cx="1562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phcanh 9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56388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phcanh 9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2860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phcanh 9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22860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581400" y="5105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600200" y="36576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en-US" i="1">
              <a:cs typeface="Arial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6000" y="762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15372" name="WordArt 12"/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77724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 đọc thơ lần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</a:p>
          <a:p>
            <a:pPr algn="ctr"/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205" name="Picture 13" descr="roses_swaying_back_an_a_mc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3048000"/>
            <a:ext cx="350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roses_swaying_back_an_a_mc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2971800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2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8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2" grpId="0" animBg="1"/>
      <p:bldP spid="1537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3" descr="D:\be nam m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9934"/>
            <a:ext cx="9185296" cy="707906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1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10000">
    <p:checker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7212465,I:\BAI THI DAY\BAIDUNG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7212465,I:\BAI THI DAY\BAIDUNG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7212465,I:\BAI THI DAY\BAIDUNG\Media.ppcx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341</TotalTime>
  <Words>246</Words>
  <Application>Microsoft Office PowerPoint</Application>
  <PresentationFormat>On-screen Show (4:3)</PresentationFormat>
  <Paragraphs>38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Giảng Nội Dung</vt:lpstr>
      <vt:lpstr>PowerPoint Presentation</vt:lpstr>
      <vt:lpstr>PowerPoint Presentation</vt:lpstr>
      <vt:lpstr>PowerPoint Presentation</vt:lpstr>
      <vt:lpstr>PowerPoint Presentation</vt:lpstr>
      <vt:lpstr>Các con vừa được nghe cô đọc bài thơ gì? </vt:lpstr>
      <vt:lpstr>Trong bài thơ nói về ai?</vt:lpstr>
      <vt:lpstr>PowerPoint Presentation</vt:lpstr>
      <vt:lpstr>Khi Được lái con tàu vũ trụ bạn nhỏ có thích không? </vt:lpstr>
      <vt:lpstr>Nhưng nhớ mẹ quá nên bạn nhỏ phải làm sao nhỉ?</vt:lpstr>
      <vt:lpstr>Các con có biết con tàu vũ trụ bay ở đâu k? Tàu vũ trụ là PTGT đường gì?</vt:lpstr>
      <vt:lpstr>GIÁO DỤC TRẺ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Admin</dc:creator>
  <cp:lastModifiedBy>Techsi.vn</cp:lastModifiedBy>
  <cp:revision>28</cp:revision>
  <dcterms:created xsi:type="dcterms:W3CDTF">2016-12-05T19:56:34Z</dcterms:created>
  <dcterms:modified xsi:type="dcterms:W3CDTF">2025-02-26T02:34:00Z</dcterms:modified>
</cp:coreProperties>
</file>