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58" r:id="rId3"/>
    <p:sldId id="261" r:id="rId4"/>
    <p:sldId id="264" r:id="rId5"/>
    <p:sldId id="260" r:id="rId6"/>
    <p:sldId id="265" r:id="rId7"/>
    <p:sldId id="262" r:id="rId8"/>
    <p:sldId id="267" r:id="rId9"/>
    <p:sldId id="268" r:id="rId10"/>
    <p:sldId id="283" r:id="rId11"/>
    <p:sldId id="269" r:id="rId12"/>
    <p:sldId id="270" r:id="rId13"/>
    <p:sldId id="257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0432FF"/>
    <a:srgbClr val="FF9300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7"/>
  </p:normalViewPr>
  <p:slideViewPr>
    <p:cSldViewPr snapToGrid="0" snapToObjects="1">
      <p:cViewPr>
        <p:scale>
          <a:sx n="76" d="100"/>
          <a:sy n="76" d="100"/>
        </p:scale>
        <p:origin x="-25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681B3C-66BF-4747-A744-076FAC4B6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269DCD-B1BF-5048-A7F1-5B3048AA9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83189B-9B67-4045-9E90-875F7D04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50CCD2-8351-EE4B-BA93-A258DC3D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DB40BA-D81F-6B44-AA8A-34C27BB7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24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6D59F3-C4D6-F241-8E59-99878EE1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29A264-D873-8E4A-879F-647636EE1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0C828-36A6-F74D-B6FF-066F0DE0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3E1072-E3EF-554C-B2D0-06CF0E73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6C7CEB-525B-B34C-BF9D-2750244E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16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6CB4DBE-25BC-E54A-8571-7565B79C2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46936C-3174-E748-86FA-5041CF5DA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DE7845-EE02-6442-AED4-055635F5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7E3BA6-1E64-6742-BEA8-34D8A301B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A3656E-8084-EF40-9A94-CA8C83C5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3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C1124-2616-254C-B250-35049355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C014F6-B71E-5445-99CC-1D75A080C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A5CDE7-DA70-AB42-BEF1-2DA9637A1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AB0EE1-1359-C448-BE2D-9D901795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570C1F-5946-014F-885C-01C9EE9A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735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5AB6B-5847-0344-A831-2A185767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B80924-02EC-C945-8C40-664E557EE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905B19-EAAA-0842-80F4-4FBD77A6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F111BA-D85F-EE40-A6D7-E9E51D3F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864D76-CA24-9142-9879-7455106F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447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3F8D1F-8BF3-C74D-8590-A65ACE4D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679C6E-D517-B843-85EA-D7A9C6E63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9F94F9-0EF6-574C-80DC-B14583C1C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57B3C4-B084-B249-8210-02FCE906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B00EE6-184C-5441-85ED-B926C3F1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92E044-66D2-BE4D-8518-4BF3EDB3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105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26990-558B-4D49-B456-21E2CEB5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30D6E4-FD5F-FB46-9D52-E178C01BA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6809FA-1EC5-0442-9F35-8BA343774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819105E-3FD9-7D45-8BD1-8F69FB5FB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E61139-0CBA-0840-89FC-EACEB9AC7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7CE9BB-1A32-0C44-B34A-6AC4DAA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B78A70-B51C-B74B-9025-62A320CC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38EBE3-616C-EF4C-988E-D6F2F4CB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93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35C79B-6D60-BE44-9914-B92A7F1C1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4FCD68-A366-A74B-9893-00D404C5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21F646-032A-2145-8094-0604A936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09EF50-BBBA-C64D-B17A-C10818F5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28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4012B76-A56E-0A4D-A5E7-F2D16503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D628A8-9F3A-B742-8AEF-AF1D6444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F5C45D-ED86-044B-8B2A-1CB1247D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2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04B1C6-C563-3D4C-A54C-C5D2727A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13C311-E1EB-8046-A744-F09770EA0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6F32ED-EA5F-854C-8FB7-40E2CC45F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DB158B-F5AE-4D4F-9537-C59A6237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BE347C-AAAE-E845-9D11-14FB6087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62BB9E-B865-AA4B-B449-29D4A1C8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341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000C6F-4B18-8543-A8C3-52116508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D07B25E-ED03-E84B-8684-34FAC7544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22BDAC-141C-1B41-AB6A-016EA461E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D03B9C-B4E5-8F4C-9FED-71DFEE10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DCF0-7EE9-C14C-AE4A-2B8E05B067D7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9FE60D-18A0-7043-B5BA-504B1E1A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9B54FF-4889-B147-92AE-2843E51E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1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6F15F8-814B-1A49-A964-619D92BA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23225D-DE4D-EC4B-9F08-35BAAD2D5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B9E302-CF36-724C-97BB-6B3D30752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2DCF0-7EE9-C14C-AE4A-2B8E05B067D7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C970BC-3C96-8048-8320-DB428F98C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BE3279-59F0-F54F-9FCC-203270368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992BF-DF54-FA4C-85E2-80C15D6A90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708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6.gif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jpg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8.emf"/><Relationship Id="rId5" Type="http://schemas.microsoft.com/office/2007/relationships/hdphoto" Target="../media/hdphoto3.wdp"/><Relationship Id="rId10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33600" y="228600"/>
            <a:ext cx="8053002" cy="6629400"/>
            <a:chOff x="914399" y="307623"/>
            <a:chExt cx="8053002" cy="6629400"/>
          </a:xfrm>
        </p:grpSpPr>
        <p:sp>
          <p:nvSpPr>
            <p:cNvPr id="17" name="TextBox 7">
              <a:extLst>
                <a:ext uri="{FF2B5EF4-FFF2-40B4-BE49-F238E27FC236}">
                  <a16:creationId xmlns:a16="http://schemas.microsoft.com/office/drawing/2014/main" xmlns="" id="{15B832B5-54D4-4747-BA9E-2A6055661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9007" y="307623"/>
              <a:ext cx="6019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315" name="Picture 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886" y="6052546"/>
              <a:ext cx="91440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141" y="6055960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8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3001" y="6055960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803" y="6055958"/>
              <a:ext cx="9144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4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325" y="6055959"/>
              <a:ext cx="914400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">
              <a:extLst>
                <a:ext uri="{FF2B5EF4-FFF2-40B4-BE49-F238E27FC236}">
                  <a16:creationId xmlns:a16="http://schemas.microsoft.com/office/drawing/2014/main" xmlns="" id="{BE989EE7-DC41-304E-9212-E8C2EC9B3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399" y="1652213"/>
              <a:ext cx="7842547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LÀM QUEN VỚI TOÁN</a:t>
              </a:r>
              <a:r>
                <a:rPr lang="vi-VN" altLang="vi-VN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vi-VN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2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vi-VN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 đến 2 nhận biết số lượng 1, 2</a:t>
              </a:r>
              <a:endParaRPr lang="en-US" alt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2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altLang="vi-VN" sz="32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vi-VN" sz="3200" b="1" i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endParaRPr lang="en-US" alt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2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altLang="vi-VN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vi-VN" sz="3200" b="1" i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</a:t>
              </a:r>
              <a:r>
                <a:rPr lang="en-US" altLang="vi-VN" sz="3200" b="1" i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altLang="vi-VN" sz="3200" b="1" i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i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Hùy</a:t>
              </a:r>
              <a:endParaRPr lang="vi-VN" altLang="vi-VN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6A610CF-1180-DF40-AEF5-86D640441670}"/>
                </a:ext>
              </a:extLst>
            </p:cNvPr>
            <p:cNvSpPr/>
            <p:nvPr/>
          </p:nvSpPr>
          <p:spPr>
            <a:xfrm>
              <a:off x="2131866" y="1083150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vi-VN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811239"/>
      </p:ext>
    </p:extLst>
  </p:cSld>
  <p:clrMapOvr>
    <a:masterClrMapping/>
  </p:clrMapOvr>
  <p:transition advTm="5771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B792C1C1-39F2-F44E-A81A-C3A50FBA7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34014"/>
            <a:ext cx="518160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xmlns="" id="{E8791AA8-E602-8541-AF6E-F0B084D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37" y="0"/>
            <a:ext cx="144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2A3A2B85-B4E4-DD44-9E4E-1007CFAAB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581400"/>
            <a:ext cx="175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>
            <a:hlinkClick r:id="" action="ppaction://noaction"/>
            <a:extLst>
              <a:ext uri="{FF2B5EF4-FFF2-40B4-BE49-F238E27FC236}">
                <a16:creationId xmlns:a16="http://schemas.microsoft.com/office/drawing/2014/main" xmlns="" id="{C4C9535E-5130-3747-8ECD-3AA29A3A90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>
            <a:hlinkClick r:id="" action="ppaction://noaction"/>
            <a:extLst>
              <a:ext uri="{FF2B5EF4-FFF2-40B4-BE49-F238E27FC236}">
                <a16:creationId xmlns:a16="http://schemas.microsoft.com/office/drawing/2014/main" xmlns="" id="{82749B5D-27A4-834C-AE7A-4459C74EF4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68" y="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>
            <a:hlinkClick r:id="" action="ppaction://noaction"/>
            <a:extLst>
              <a:ext uri="{FF2B5EF4-FFF2-40B4-BE49-F238E27FC236}">
                <a16:creationId xmlns:a16="http://schemas.microsoft.com/office/drawing/2014/main" xmlns="" id="{9E529BD0-1B2E-1C49-AC70-079EA18709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069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2">
            <a:extLst>
              <a:ext uri="{FF2B5EF4-FFF2-40B4-BE49-F238E27FC236}">
                <a16:creationId xmlns:a16="http://schemas.microsoft.com/office/drawing/2014/main" xmlns="" id="{D1A932FC-614F-E84A-A9B3-2D22A1C0A0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5143" y="3429000"/>
            <a:ext cx="4398169" cy="301545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23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BE3126-8798-E94D-97D3-62745B14D8B7}"/>
              </a:ext>
            </a:extLst>
          </p:cNvPr>
          <p:cNvSpPr txBox="1"/>
          <p:nvPr/>
        </p:nvSpPr>
        <p:spPr>
          <a:xfrm>
            <a:off x="3664165" y="1117600"/>
            <a:ext cx="5115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718516"/>
      </p:ext>
    </p:extLst>
  </p:cSld>
  <p:clrMapOvr>
    <a:masterClrMapping/>
  </p:clrMapOvr>
  <p:transition spd="slow" advTm="1164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B6114A1-EFE6-2442-8594-FDB3270E3BBC}"/>
              </a:ext>
            </a:extLst>
          </p:cNvPr>
          <p:cNvGrpSpPr/>
          <p:nvPr/>
        </p:nvGrpSpPr>
        <p:grpSpPr>
          <a:xfrm>
            <a:off x="4700967" y="2673813"/>
            <a:ext cx="5771769" cy="1971009"/>
            <a:chOff x="4700967" y="2673813"/>
            <a:chExt cx="5771769" cy="1971009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xmlns="" id="{3F06E060-C8F2-FF46-8355-8C817C2BFE13}"/>
                </a:ext>
              </a:extLst>
            </p:cNvPr>
            <p:cNvSpPr/>
            <p:nvPr/>
          </p:nvSpPr>
          <p:spPr>
            <a:xfrm>
              <a:off x="4978402" y="2730261"/>
              <a:ext cx="5300664" cy="1914561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xmlns="" id="{F5BD0AE6-3592-A246-BC69-EF142AAE2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461" y="2701711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xmlns="" id="{C5BF76C1-3634-EE4A-9E9F-8A8A8C5FD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199" y="2673813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xmlns="" id="{35758C2A-71A6-CC42-A517-F442C30C0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967" y="2730261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AF66A5B-8D65-224E-9313-E5A3FF301A47}"/>
              </a:ext>
            </a:extLst>
          </p:cNvPr>
          <p:cNvGrpSpPr/>
          <p:nvPr/>
        </p:nvGrpSpPr>
        <p:grpSpPr>
          <a:xfrm>
            <a:off x="3621636" y="-27898"/>
            <a:ext cx="5300664" cy="2256021"/>
            <a:chOff x="3775867" y="208896"/>
            <a:chExt cx="5300664" cy="2256021"/>
          </a:xfrm>
        </p:grpSpPr>
        <p:sp>
          <p:nvSpPr>
            <p:cNvPr id="16" name="Cloud 15">
              <a:extLst>
                <a:ext uri="{FF2B5EF4-FFF2-40B4-BE49-F238E27FC236}">
                  <a16:creationId xmlns:a16="http://schemas.microsoft.com/office/drawing/2014/main" xmlns="" id="{646F14EF-D7A1-8A45-91E3-9846034FDFFB}"/>
                </a:ext>
              </a:extLst>
            </p:cNvPr>
            <p:cNvSpPr/>
            <p:nvPr/>
          </p:nvSpPr>
          <p:spPr>
            <a:xfrm rot="238483">
              <a:off x="3775867" y="208896"/>
              <a:ext cx="5300664" cy="2256021"/>
            </a:xfrm>
            <a:prstGeom prst="cloud">
              <a:avLst/>
            </a:prstGeom>
            <a:solidFill>
              <a:srgbClr val="FF8A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xmlns="" id="{A1AA866B-E342-1C45-B17E-6497071169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291" y="324516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xmlns="" id="{CA8B6E8E-3EDE-364A-AD44-093D50260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52414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C7AAA6E-51E8-C34B-9687-8A8A543E94E6}"/>
              </a:ext>
            </a:extLst>
          </p:cNvPr>
          <p:cNvGrpSpPr/>
          <p:nvPr/>
        </p:nvGrpSpPr>
        <p:grpSpPr>
          <a:xfrm>
            <a:off x="514161" y="2625871"/>
            <a:ext cx="2327275" cy="1805688"/>
            <a:chOff x="472094" y="2497301"/>
            <a:chExt cx="2327275" cy="18056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8F575A4-A9E6-A84A-BEA4-495286E1EFAE}"/>
                </a:ext>
              </a:extLst>
            </p:cNvPr>
            <p:cNvSpPr/>
            <p:nvPr/>
          </p:nvSpPr>
          <p:spPr>
            <a:xfrm>
              <a:off x="609602" y="2601691"/>
              <a:ext cx="2014537" cy="1654618"/>
            </a:xfrm>
            <a:prstGeom prst="rect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1" name="Picture 5">
              <a:extLst>
                <a:ext uri="{FF2B5EF4-FFF2-40B4-BE49-F238E27FC236}">
                  <a16:creationId xmlns:a16="http://schemas.microsoft.com/office/drawing/2014/main" xmlns="" id="{1114D7BA-DBE1-0448-B561-35E1BAB3C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94" y="2497301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40FFA56-71D3-8944-A43D-B8EBE1286DC8}"/>
              </a:ext>
            </a:extLst>
          </p:cNvPr>
          <p:cNvGrpSpPr/>
          <p:nvPr/>
        </p:nvGrpSpPr>
        <p:grpSpPr>
          <a:xfrm>
            <a:off x="9507878" y="4581897"/>
            <a:ext cx="2514600" cy="2143125"/>
            <a:chOff x="9344025" y="4644822"/>
            <a:chExt cx="2514600" cy="214312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AEEBA3A-A407-8A4E-BF9B-E8680383A99E}"/>
                </a:ext>
              </a:extLst>
            </p:cNvPr>
            <p:cNvSpPr/>
            <p:nvPr/>
          </p:nvSpPr>
          <p:spPr>
            <a:xfrm>
              <a:off x="9344025" y="4644822"/>
              <a:ext cx="2514600" cy="214312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2" name="Picture 5">
              <a:extLst>
                <a:ext uri="{FF2B5EF4-FFF2-40B4-BE49-F238E27FC236}">
                  <a16:creationId xmlns:a16="http://schemas.microsoft.com/office/drawing/2014/main" xmlns="" id="{082D6AA9-6F53-A044-856C-BEF2FB2A4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3769" y="4721867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6ED2EDF-A44C-C14B-9BEB-44C1EC488423}"/>
              </a:ext>
            </a:extLst>
          </p:cNvPr>
          <p:cNvGrpSpPr/>
          <p:nvPr/>
        </p:nvGrpSpPr>
        <p:grpSpPr>
          <a:xfrm>
            <a:off x="1899255" y="4845167"/>
            <a:ext cx="4049656" cy="1806031"/>
            <a:chOff x="1934425" y="4882265"/>
            <a:chExt cx="4049656" cy="1806031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xmlns="" id="{5FD7F5E1-18B3-DE48-A649-CE2374C474CE}"/>
                </a:ext>
              </a:extLst>
            </p:cNvPr>
            <p:cNvSpPr/>
            <p:nvPr/>
          </p:nvSpPr>
          <p:spPr>
            <a:xfrm>
              <a:off x="2082006" y="5033335"/>
              <a:ext cx="3808413" cy="1654618"/>
            </a:xfrm>
            <a:prstGeom prst="hexagon">
              <a:avLst/>
            </a:prstGeom>
            <a:solidFill>
              <a:srgbClr val="0432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xmlns="" id="{D5B213F5-BA0E-7349-B567-1EBCCBC76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806" y="4882265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xmlns="" id="{51107A9D-2BEE-E640-8324-1CFD28A47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425" y="4882608"/>
              <a:ext cx="2327275" cy="1805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10FCB43-E22D-CD4C-8953-2BA4709BB82E}"/>
              </a:ext>
            </a:extLst>
          </p:cNvPr>
          <p:cNvSpPr txBox="1"/>
          <p:nvPr/>
        </p:nvSpPr>
        <p:spPr>
          <a:xfrm>
            <a:off x="8686800" y="742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xmlns="" id="{EBA8A138-BE88-254F-A18F-1169587EED29}"/>
              </a:ext>
            </a:extLst>
          </p:cNvPr>
          <p:cNvSpPr/>
          <p:nvPr/>
        </p:nvSpPr>
        <p:spPr>
          <a:xfrm rot="5400000">
            <a:off x="5624445" y="2996027"/>
            <a:ext cx="1157787" cy="2805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xmlns="" id="{B6DC2C68-1D40-8848-89E4-0D25E33FDB20}"/>
              </a:ext>
            </a:extLst>
          </p:cNvPr>
          <p:cNvSpPr/>
          <p:nvPr/>
        </p:nvSpPr>
        <p:spPr>
          <a:xfrm>
            <a:off x="5686821" y="4329456"/>
            <a:ext cx="914400" cy="881724"/>
          </a:xfrm>
          <a:prstGeom prst="plus">
            <a:avLst>
              <a:gd name="adj" fmla="val 4282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883DFD7-5182-4445-9BDF-28402A55BD35}"/>
              </a:ext>
            </a:extLst>
          </p:cNvPr>
          <p:cNvSpPr txBox="1"/>
          <p:nvPr/>
        </p:nvSpPr>
        <p:spPr>
          <a:xfrm>
            <a:off x="-133882" y="87722"/>
            <a:ext cx="3585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nhóm 2 cái áo có thể tách ra những nhóm nào?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B11408B9-EF68-ED4A-B014-7EDA287230C2}"/>
              </a:ext>
            </a:extLst>
          </p:cNvPr>
          <p:cNvCxnSpPr>
            <a:cxnSpLocks/>
          </p:cNvCxnSpPr>
          <p:nvPr/>
        </p:nvCxnSpPr>
        <p:spPr>
          <a:xfrm>
            <a:off x="0" y="2409121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57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97"/>
    </mc:Choice>
    <mc:Fallback xmlns="">
      <p:transition spd="slow" advTm="26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22786 -0.117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-590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22253 0.19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9AB30FC-3932-F444-88DD-C65C38652880}"/>
              </a:ext>
            </a:extLst>
          </p:cNvPr>
          <p:cNvSpPr/>
          <p:nvPr/>
        </p:nvSpPr>
        <p:spPr>
          <a:xfrm>
            <a:off x="0" y="2824160"/>
            <a:ext cx="12192000" cy="40338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11D6687-F5AF-1F44-B1EB-96BB131771D9}"/>
              </a:ext>
            </a:extLst>
          </p:cNvPr>
          <p:cNvGrpSpPr/>
          <p:nvPr/>
        </p:nvGrpSpPr>
        <p:grpSpPr>
          <a:xfrm>
            <a:off x="4143375" y="3617042"/>
            <a:ext cx="4048128" cy="2576513"/>
            <a:chOff x="4143375" y="3617042"/>
            <a:chExt cx="4048128" cy="257651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2BB0857B-1BAD-A64E-9B95-830CD6DDA843}"/>
                </a:ext>
              </a:extLst>
            </p:cNvPr>
            <p:cNvSpPr/>
            <p:nvPr/>
          </p:nvSpPr>
          <p:spPr>
            <a:xfrm>
              <a:off x="4143375" y="3617042"/>
              <a:ext cx="4048128" cy="238601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1" name="Picture 2" descr="C:\Users\Admin\Desktop\IMG_1093.JPG">
              <a:extLst>
                <a:ext uri="{FF2B5EF4-FFF2-40B4-BE49-F238E27FC236}">
                  <a16:creationId xmlns:a16="http://schemas.microsoft.com/office/drawing/2014/main" xmlns="" id="{3C6270BA-6D13-C243-BBB3-961F2951D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829" y="3802431"/>
              <a:ext cx="1443010" cy="1480984"/>
            </a:xfrm>
            <a:prstGeom prst="rect">
              <a:avLst/>
            </a:prstGeom>
            <a:noFill/>
          </p:spPr>
        </p:pic>
        <p:pic>
          <p:nvPicPr>
            <p:cNvPr id="22" name="Picture 2" descr="C:\Users\Admin\Desktop\IMG_1093.JPG">
              <a:extLst>
                <a:ext uri="{FF2B5EF4-FFF2-40B4-BE49-F238E27FC236}">
                  <a16:creationId xmlns:a16="http://schemas.microsoft.com/office/drawing/2014/main" xmlns="" id="{68E1BAED-1476-334D-A94E-063BAEE6A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495" y="4712571"/>
              <a:ext cx="1443010" cy="1480984"/>
            </a:xfrm>
            <a:prstGeom prst="rect">
              <a:avLst/>
            </a:prstGeom>
            <a:noFill/>
          </p:spPr>
        </p:pic>
        <p:pic>
          <p:nvPicPr>
            <p:cNvPr id="23" name="Picture 2" descr="C:\Users\Admin\Desktop\IMG_1093.JPG">
              <a:extLst>
                <a:ext uri="{FF2B5EF4-FFF2-40B4-BE49-F238E27FC236}">
                  <a16:creationId xmlns:a16="http://schemas.microsoft.com/office/drawing/2014/main" xmlns="" id="{F5338268-30CA-344C-87FD-2615BD298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267" y="3876829"/>
              <a:ext cx="1443010" cy="1480984"/>
            </a:xfrm>
            <a:prstGeom prst="rect">
              <a:avLst/>
            </a:prstGeom>
            <a:noFill/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68B5589-836A-BD4C-BBB6-F1B5D577E372}"/>
              </a:ext>
            </a:extLst>
          </p:cNvPr>
          <p:cNvGrpSpPr/>
          <p:nvPr/>
        </p:nvGrpSpPr>
        <p:grpSpPr>
          <a:xfrm>
            <a:off x="8377268" y="4205288"/>
            <a:ext cx="3586131" cy="2559111"/>
            <a:chOff x="8377268" y="4205288"/>
            <a:chExt cx="3586131" cy="2559111"/>
          </a:xfrm>
        </p:grpSpPr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xmlns="" id="{B143A352-903B-1341-9225-41DF3EF10D2B}"/>
                </a:ext>
              </a:extLst>
            </p:cNvPr>
            <p:cNvSpPr/>
            <p:nvPr/>
          </p:nvSpPr>
          <p:spPr>
            <a:xfrm>
              <a:off x="8377268" y="4205288"/>
              <a:ext cx="3586131" cy="2495550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4" name="Picture 2" descr="C:\Users\Admin\Desktop\IMG_1093.JPG">
              <a:extLst>
                <a:ext uri="{FF2B5EF4-FFF2-40B4-BE49-F238E27FC236}">
                  <a16:creationId xmlns:a16="http://schemas.microsoft.com/office/drawing/2014/main" xmlns="" id="{32CBCD9C-064E-534E-A014-073A2F650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0731" y="5283415"/>
              <a:ext cx="1443010" cy="1480984"/>
            </a:xfrm>
            <a:prstGeom prst="rect">
              <a:avLst/>
            </a:prstGeom>
            <a:noFill/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FD5628B-6562-1442-BA9A-1BA9479A763E}"/>
              </a:ext>
            </a:extLst>
          </p:cNvPr>
          <p:cNvGrpSpPr/>
          <p:nvPr/>
        </p:nvGrpSpPr>
        <p:grpSpPr>
          <a:xfrm>
            <a:off x="228601" y="3962401"/>
            <a:ext cx="3357533" cy="2495550"/>
            <a:chOff x="228601" y="3962401"/>
            <a:chExt cx="3357533" cy="2495550"/>
          </a:xfrm>
        </p:grpSpPr>
        <p:sp>
          <p:nvSpPr>
            <p:cNvPr id="16" name="Heart 15">
              <a:extLst>
                <a:ext uri="{FF2B5EF4-FFF2-40B4-BE49-F238E27FC236}">
                  <a16:creationId xmlns:a16="http://schemas.microsoft.com/office/drawing/2014/main" xmlns="" id="{94E41ECE-402A-3D42-AAD0-64F141FD51BE}"/>
                </a:ext>
              </a:extLst>
            </p:cNvPr>
            <p:cNvSpPr/>
            <p:nvPr/>
          </p:nvSpPr>
          <p:spPr>
            <a:xfrm>
              <a:off x="228601" y="3962401"/>
              <a:ext cx="3357533" cy="249555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9" name="Picture 2" descr="C:\Users\Admin\Desktop\IMG_1093.JPG">
              <a:extLst>
                <a:ext uri="{FF2B5EF4-FFF2-40B4-BE49-F238E27FC236}">
                  <a16:creationId xmlns:a16="http://schemas.microsoft.com/office/drawing/2014/main" xmlns="" id="{2FE6DE58-CEA7-934B-8012-58FA48F29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55" y="4205288"/>
              <a:ext cx="1443010" cy="1480984"/>
            </a:xfrm>
            <a:prstGeom prst="rect">
              <a:avLst/>
            </a:prstGeom>
            <a:noFill/>
          </p:spPr>
        </p:pic>
        <p:pic>
          <p:nvPicPr>
            <p:cNvPr id="25" name="Picture 2" descr="C:\Users\Admin\Desktop\IMG_1093.JPG">
              <a:extLst>
                <a:ext uri="{FF2B5EF4-FFF2-40B4-BE49-F238E27FC236}">
                  <a16:creationId xmlns:a16="http://schemas.microsoft.com/office/drawing/2014/main" xmlns="" id="{8BDFA4F1-FC86-A144-9FE9-A851FBEE0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52" b="89894" l="514" r="98459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359" y="4205288"/>
              <a:ext cx="1443010" cy="1480984"/>
            </a:xfrm>
            <a:prstGeom prst="rect">
              <a:avLst/>
            </a:prstGeom>
            <a:noFill/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6FB03F9-E0A2-7C49-9212-1B9C111F23FE}"/>
              </a:ext>
            </a:extLst>
          </p:cNvPr>
          <p:cNvGrpSpPr/>
          <p:nvPr/>
        </p:nvGrpSpPr>
        <p:grpSpPr>
          <a:xfrm>
            <a:off x="3586133" y="165497"/>
            <a:ext cx="5486431" cy="2424228"/>
            <a:chOff x="3586133" y="165497"/>
            <a:chExt cx="5486431" cy="242422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050BE75D-AD0D-5543-9E27-72B2DB62448B}"/>
                </a:ext>
              </a:extLst>
            </p:cNvPr>
            <p:cNvGrpSpPr/>
            <p:nvPr/>
          </p:nvGrpSpPr>
          <p:grpSpPr>
            <a:xfrm>
              <a:off x="3586133" y="203713"/>
              <a:ext cx="2387249" cy="2386012"/>
              <a:chOff x="3586133" y="203713"/>
              <a:chExt cx="2387249" cy="23860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2930BA08-58FD-DE43-BAD4-23977B9E1D5A}"/>
                  </a:ext>
                </a:extLst>
              </p:cNvPr>
              <p:cNvSpPr/>
              <p:nvPr/>
            </p:nvSpPr>
            <p:spPr>
              <a:xfrm>
                <a:off x="3586133" y="203713"/>
                <a:ext cx="2387249" cy="2386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2" descr="C:\Users\Admin\Desktop\IMG_1093.JPG">
                <a:extLst>
                  <a:ext uri="{FF2B5EF4-FFF2-40B4-BE49-F238E27FC236}">
                    <a16:creationId xmlns:a16="http://schemas.microsoft.com/office/drawing/2014/main" xmlns="" id="{7854B487-EEFE-4D4C-9046-3F4E8EAF17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52" b="89894" l="514" r="98459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3375" y="664445"/>
                <a:ext cx="1443010" cy="1480984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1F207C3D-20F1-8047-A5E3-1B00062784AC}"/>
                </a:ext>
              </a:extLst>
            </p:cNvPr>
            <p:cNvGrpSpPr/>
            <p:nvPr/>
          </p:nvGrpSpPr>
          <p:grpSpPr>
            <a:xfrm>
              <a:off x="7172326" y="165497"/>
              <a:ext cx="1900238" cy="2164556"/>
              <a:chOff x="7172326" y="165497"/>
              <a:chExt cx="1900238" cy="2164556"/>
            </a:xfrm>
          </p:grpSpPr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xmlns="" id="{08A6024E-AAEF-DF48-AF4E-444B9AB2268B}"/>
                  </a:ext>
                </a:extLst>
              </p:cNvPr>
              <p:cNvSpPr/>
              <p:nvPr/>
            </p:nvSpPr>
            <p:spPr>
              <a:xfrm>
                <a:off x="7172326" y="165497"/>
                <a:ext cx="1900238" cy="2164556"/>
              </a:xfrm>
              <a:prstGeom prst="teardrop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0" name="Picture 2" descr="C:\Users\Admin\Desktop\IMG_1093.JPG">
                <a:extLst>
                  <a:ext uri="{FF2B5EF4-FFF2-40B4-BE49-F238E27FC236}">
                    <a16:creationId xmlns:a16="http://schemas.microsoft.com/office/drawing/2014/main" xmlns="" id="{0199AF05-D192-484E-928B-725FA5D9FD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52" b="89894" l="514" r="98459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8564" y="468397"/>
                <a:ext cx="1443010" cy="1480984"/>
              </a:xfrm>
              <a:prstGeom prst="rect">
                <a:avLst/>
              </a:prstGeom>
              <a:noFill/>
            </p:spPr>
          </p:pic>
        </p:grpSp>
        <p:sp>
          <p:nvSpPr>
            <p:cNvPr id="26" name="Cross 25">
              <a:extLst>
                <a:ext uri="{FF2B5EF4-FFF2-40B4-BE49-F238E27FC236}">
                  <a16:creationId xmlns:a16="http://schemas.microsoft.com/office/drawing/2014/main" xmlns="" id="{791C5E6F-840D-524F-92DC-15F2BADCD3FF}"/>
                </a:ext>
              </a:extLst>
            </p:cNvPr>
            <p:cNvSpPr/>
            <p:nvPr/>
          </p:nvSpPr>
          <p:spPr>
            <a:xfrm>
              <a:off x="6038878" y="899783"/>
              <a:ext cx="914400" cy="881724"/>
            </a:xfrm>
            <a:prstGeom prst="plus">
              <a:avLst>
                <a:gd name="adj" fmla="val 42825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xmlns="" id="{BE1FBE5A-D300-A441-B23B-02A6DD52B7DB}"/>
              </a:ext>
            </a:extLst>
          </p:cNvPr>
          <p:cNvSpPr/>
          <p:nvPr/>
        </p:nvSpPr>
        <p:spPr>
          <a:xfrm>
            <a:off x="5793315" y="3349896"/>
            <a:ext cx="1157787" cy="2805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B7FE3E5-D1DA-1043-BE98-869AEA710BCC}"/>
              </a:ext>
            </a:extLst>
          </p:cNvPr>
          <p:cNvSpPr txBox="1"/>
          <p:nvPr/>
        </p:nvSpPr>
        <p:spPr>
          <a:xfrm>
            <a:off x="-133882" y="87722"/>
            <a:ext cx="3585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2 nhóm mỗi nhóm có 1 chiếc mũ có thể gộp lại thành nhóm nào?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80079AB-1391-2541-BB8B-958FAF8DAE7E}"/>
              </a:ext>
            </a:extLst>
          </p:cNvPr>
          <p:cNvCxnSpPr>
            <a:cxnSpLocks/>
          </p:cNvCxnSpPr>
          <p:nvPr/>
        </p:nvCxnSpPr>
        <p:spPr>
          <a:xfrm>
            <a:off x="0" y="2809874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964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11"/>
    </mc:Choice>
    <mc:Fallback xmlns="">
      <p:transition spd="slow" advTm="23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57292 -0.215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46" y="-1081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28359 0.336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0" y="1682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89CA07-C6C4-6047-A65B-C661DFCE8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5" y="0"/>
            <a:ext cx="10961077" cy="6911670"/>
          </a:xfrm>
          <a:prstGeom prst="rect">
            <a:avLst/>
          </a:prstGeom>
        </p:spPr>
      </p:pic>
      <p:sp>
        <p:nvSpPr>
          <p:cNvPr id="3" name="WordArt 22">
            <a:extLst>
              <a:ext uri="{FF2B5EF4-FFF2-40B4-BE49-F238E27FC236}">
                <a16:creationId xmlns:a16="http://schemas.microsoft.com/office/drawing/2014/main" xmlns="" id="{D1A337E4-E57F-C14D-90C6-E327A9ABA3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1437" y="557213"/>
            <a:ext cx="5105400" cy="12049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9419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9827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1"/>
    </mc:Choice>
    <mc:Fallback xmlns="">
      <p:transition spd="slow" advTm="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E8C6AA-111B-7A4D-9EBC-FF9A57E1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045770-A660-BE47-AEAF-D91F7A654A3F}"/>
              </a:ext>
            </a:extLst>
          </p:cNvPr>
          <p:cNvSpPr txBox="1"/>
          <p:nvPr/>
        </p:nvSpPr>
        <p:spPr>
          <a:xfrm rot="510802">
            <a:off x="1742646" y="3379254"/>
            <a:ext cx="79351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Ôn: Đếm đến 2  </a:t>
            </a:r>
          </a:p>
          <a:p>
            <a:r>
              <a:rPr lang="vi-VN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Nhận biết số lượng 2</a:t>
            </a:r>
          </a:p>
        </p:txBody>
      </p:sp>
    </p:spTree>
    <p:extLst>
      <p:ext uri="{BB962C8B-B14F-4D97-AF65-F5344CB8AC3E}">
        <p14:creationId xmlns:p14="http://schemas.microsoft.com/office/powerpoint/2010/main" val="645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8"/>
    </mc:Choice>
    <mc:Fallback xmlns="">
      <p:transition spd="slow" advTm="13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6728D3-212B-7048-AF66-47F6BBC13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61ADB7C4-D21D-8C4F-9BB7-206C4F878523}"/>
              </a:ext>
            </a:extLst>
          </p:cNvPr>
          <p:cNvSpPr/>
          <p:nvPr/>
        </p:nvSpPr>
        <p:spPr>
          <a:xfrm>
            <a:off x="6659165" y="3614738"/>
            <a:ext cx="5342336" cy="2844244"/>
          </a:xfrm>
          <a:prstGeom prst="roundRect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73B37674-3B90-4B41-BF75-CBDFCE68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361" y="4135921"/>
            <a:ext cx="2068143" cy="1385373"/>
          </a:xfrm>
          <a:prstGeom prst="rect">
            <a:avLst/>
          </a:prstGeom>
          <a:solidFill>
            <a:srgbClr val="FF9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28B59585-03BF-CB47-BD3B-0125EE27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49" y="4019976"/>
            <a:ext cx="2241229" cy="1501317"/>
          </a:xfrm>
          <a:prstGeom prst="rect">
            <a:avLst/>
          </a:prstGeom>
          <a:solidFill>
            <a:srgbClr val="FF9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86C57F61-2F2B-A547-93B3-35625B135256}"/>
              </a:ext>
            </a:extLst>
          </p:cNvPr>
          <p:cNvSpPr/>
          <p:nvPr/>
        </p:nvSpPr>
        <p:spPr>
          <a:xfrm>
            <a:off x="1089957" y="661165"/>
            <a:ext cx="4907339" cy="2264619"/>
          </a:xfrm>
          <a:prstGeom prst="cloud">
            <a:avLst/>
          </a:prstGeom>
          <a:solidFill>
            <a:srgbClr val="FF8A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3918B77-D9DD-4448-A7B8-F3F5677B6B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00" b="90000" l="4167" r="97000">
                        <a14:foregroundMark x1="8833" y1="53333" x2="4500" y2="59333"/>
                        <a14:foregroundMark x1="4500" y1="59333" x2="3667" y2="66667"/>
                        <a14:foregroundMark x1="3667" y1="66667" x2="5333" y2="73500"/>
                        <a14:foregroundMark x1="5333" y1="73500" x2="10500" y2="78333"/>
                        <a14:foregroundMark x1="10500" y1="78333" x2="10833" y2="77667"/>
                        <a14:foregroundMark x1="2833" y1="59333" x2="4333" y2="73500"/>
                        <a14:foregroundMark x1="4333" y1="73500" x2="6167" y2="76667"/>
                        <a14:foregroundMark x1="62333" y1="10667" x2="67333" y2="10500"/>
                        <a14:foregroundMark x1="63833" y1="9000" x2="66167" y2="9667"/>
                        <a14:foregroundMark x1="89833" y1="20833" x2="96000" y2="24500"/>
                        <a14:foregroundMark x1="96000" y1="24500" x2="96129" y2="25736"/>
                        <a14:foregroundMark x1="95802" y1="42418" x2="94500" y2="45167"/>
                        <a14:foregroundMark x1="94500" y1="45167" x2="89833" y2="48833"/>
                        <a14:foregroundMark x1="96819" y1="42804" x2="97000" y2="43167"/>
                        <a14:foregroundMark x1="96167" y1="43333" x2="96167" y2="43333"/>
                        <a14:foregroundMark x1="94167" y1="28000" x2="94167" y2="28000"/>
                        <a14:foregroundMark x1="94000" y1="26833" x2="95000" y2="27333"/>
                        <a14:foregroundMark x1="95333" y1="26333" x2="95333" y2="26333"/>
                        <a14:foregroundMark x1="95500" y1="26333" x2="95500" y2="26333"/>
                        <a14:foregroundMark x1="95667" y1="25667" x2="96167" y2="27167"/>
                        <a14:foregroundMark x1="95833" y1="26667" x2="96333" y2="28500"/>
                        <a14:foregroundMark x1="96333" y1="28333" x2="96333" y2="29333"/>
                        <a14:foregroundMark x1="85500" y1="22167" x2="88833" y2="19667"/>
                        <a14:backgroundMark x1="96710" y1="28400" x2="98167" y2="32667"/>
                        <a14:backgroundMark x1="98167" y1="32667" x2="98667" y2="39667"/>
                        <a14:backgroundMark x1="98667" y1="39667" x2="97333" y2="4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986" y="1087852"/>
            <a:ext cx="1304926" cy="1304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3A204A-CF2B-5145-B2F6-6B0E67D06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90000" l="4167" r="97000">
                        <a14:foregroundMark x1="8833" y1="53333" x2="4500" y2="59333"/>
                        <a14:foregroundMark x1="4500" y1="59333" x2="3667" y2="66667"/>
                        <a14:foregroundMark x1="3667" y1="66667" x2="5333" y2="73500"/>
                        <a14:foregroundMark x1="5333" y1="73500" x2="10500" y2="78333"/>
                        <a14:foregroundMark x1="10500" y1="78333" x2="10833" y2="77667"/>
                        <a14:foregroundMark x1="2833" y1="59333" x2="4333" y2="73500"/>
                        <a14:foregroundMark x1="4333" y1="73500" x2="6167" y2="76667"/>
                        <a14:foregroundMark x1="62333" y1="10667" x2="67333" y2="10500"/>
                        <a14:foregroundMark x1="63833" y1="9000" x2="66167" y2="9667"/>
                        <a14:foregroundMark x1="89833" y1="20833" x2="96000" y2="24500"/>
                        <a14:foregroundMark x1="96000" y1="24500" x2="96129" y2="25736"/>
                        <a14:foregroundMark x1="95802" y1="42418" x2="94500" y2="45167"/>
                        <a14:foregroundMark x1="94500" y1="45167" x2="89833" y2="48833"/>
                        <a14:foregroundMark x1="96819" y1="42804" x2="97000" y2="43167"/>
                        <a14:foregroundMark x1="96167" y1="43333" x2="96167" y2="43333"/>
                        <a14:foregroundMark x1="94167" y1="28000" x2="94167" y2="28000"/>
                        <a14:foregroundMark x1="94000" y1="26833" x2="95000" y2="27333"/>
                        <a14:foregroundMark x1="95333" y1="26333" x2="95333" y2="26333"/>
                        <a14:foregroundMark x1="95500" y1="26333" x2="95500" y2="26333"/>
                        <a14:foregroundMark x1="95667" y1="25667" x2="96167" y2="27167"/>
                        <a14:foregroundMark x1="95833" y1="26667" x2="96333" y2="28500"/>
                        <a14:foregroundMark x1="96333" y1="28333" x2="96333" y2="29333"/>
                        <a14:foregroundMark x1="85500" y1="22167" x2="88833" y2="19667"/>
                        <a14:backgroundMark x1="96710" y1="28400" x2="98167" y2="32667"/>
                        <a14:backgroundMark x1="98167" y1="32667" x2="98667" y2="39667"/>
                        <a14:backgroundMark x1="98667" y1="39667" x2="97333" y2="4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406" y="1030296"/>
            <a:ext cx="1304926" cy="1304926"/>
          </a:xfrm>
          <a:prstGeom prst="rect">
            <a:avLst/>
          </a:prstGeom>
        </p:spPr>
      </p:pic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4B25FE5A-2B63-6B43-BC1E-26705723A610}"/>
              </a:ext>
            </a:extLst>
          </p:cNvPr>
          <p:cNvSpPr/>
          <p:nvPr/>
        </p:nvSpPr>
        <p:spPr>
          <a:xfrm>
            <a:off x="1017188" y="3586948"/>
            <a:ext cx="4980108" cy="3163373"/>
          </a:xfrm>
          <a:prstGeom prst="hexagon">
            <a:avLst/>
          </a:prstGeom>
          <a:solidFill>
            <a:srgbClr val="0432FF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514AB50F-C271-7547-9AE0-EC83E8248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25">
            <a:off x="2606290" y="4443968"/>
            <a:ext cx="2008148" cy="16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EEFC2AA-8A7E-2541-A8FC-402410BF781D}"/>
              </a:ext>
            </a:extLst>
          </p:cNvPr>
          <p:cNvGrpSpPr/>
          <p:nvPr/>
        </p:nvGrpSpPr>
        <p:grpSpPr>
          <a:xfrm>
            <a:off x="6768412" y="537965"/>
            <a:ext cx="4362450" cy="2264619"/>
            <a:chOff x="6768412" y="537965"/>
            <a:chExt cx="4362450" cy="226461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5B18883F-0AA7-DE42-8A7F-D1921D51233C}"/>
                </a:ext>
              </a:extLst>
            </p:cNvPr>
            <p:cNvGrpSpPr/>
            <p:nvPr/>
          </p:nvGrpSpPr>
          <p:grpSpPr>
            <a:xfrm>
              <a:off x="6768412" y="537965"/>
              <a:ext cx="4286250" cy="2264619"/>
              <a:chOff x="314325" y="451040"/>
              <a:chExt cx="4286250" cy="2264619"/>
            </a:xfrm>
          </p:grpSpPr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xmlns="" id="{EB70FFC4-61E8-DA42-A816-E01AEECAA805}"/>
                  </a:ext>
                </a:extLst>
              </p:cNvPr>
              <p:cNvSpPr/>
              <p:nvPr/>
            </p:nvSpPr>
            <p:spPr>
              <a:xfrm>
                <a:off x="314325" y="451040"/>
                <a:ext cx="4286250" cy="2264619"/>
              </a:xfrm>
              <a:prstGeom prst="cloud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xmlns="" id="{F541507C-E200-8549-AD20-3B4D71344D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6110" y="869552"/>
                <a:ext cx="2043114" cy="136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xmlns="" id="{61458FDE-F052-B34D-81E8-E5EE9A4F9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853" y="964812"/>
              <a:ext cx="2043114" cy="136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5E3DEC6C-EA8F-2D4F-B270-40FE1E50B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7748" y="973146"/>
              <a:ext cx="2043114" cy="136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930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0"/>
    </mc:Choice>
    <mc:Fallback xmlns="">
      <p:transition spd="slow" advTm="5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8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8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8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8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8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6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6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79BD8F-9C37-1B46-8FF6-976E20316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6FDB0B-5B8C-AC41-93F0-A06E450D5F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13235" t="9851" r="31474"/>
          <a:stretch/>
        </p:blipFill>
        <p:spPr>
          <a:xfrm>
            <a:off x="3729038" y="1084205"/>
            <a:ext cx="5314950" cy="57737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522D0E-83D5-5343-89BE-99F0F5E876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5756123" y="2357438"/>
            <a:ext cx="679753" cy="1316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FD9265-87E9-9442-9919-D400BE443B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6257926" y="2483614"/>
            <a:ext cx="679753" cy="131603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A2DA9B40-582E-9D4A-9DD1-C6B047E1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3678236"/>
            <a:ext cx="1752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xmlns="" id="{7794254D-2A5F-2A44-9EF1-63C2A2B9C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644820"/>
              </p:ext>
            </p:extLst>
          </p:nvPr>
        </p:nvGraphicFramePr>
        <p:xfrm>
          <a:off x="8420100" y="3429000"/>
          <a:ext cx="3886200" cy="356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Clip" r:id="rId10" imgW="19989800" imgH="18313400" progId="MS_ClipArt_Gallery.2">
                  <p:embed/>
                </p:oleObj>
              </mc:Choice>
              <mc:Fallback>
                <p:oleObj name="Clip" r:id="rId10" imgW="19989800" imgH="18313400" progId="MS_ClipArt_Gallery.2">
                  <p:embed/>
                  <p:pic>
                    <p:nvPicPr>
                      <p:cNvPr id="8198" name="Object 5">
                        <a:extLst>
                          <a:ext uri="{FF2B5EF4-FFF2-40B4-BE49-F238E27FC236}">
                            <a16:creationId xmlns:a16="http://schemas.microsoft.com/office/drawing/2014/main" xmlns="" id="{B9CA49E2-7034-6C43-92FB-970A87247BC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100" y="3429000"/>
                        <a:ext cx="3886200" cy="356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6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5"/>
    </mc:Choice>
    <mc:Fallback xmlns="">
      <p:transition spd="slow" advTm="7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30C26E-A87D-7748-AB2D-01102AA16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C659F9-BBCE-474A-BD07-0B6FAEFE970B}"/>
              </a:ext>
            </a:extLst>
          </p:cNvPr>
          <p:cNvSpPr txBox="1"/>
          <p:nvPr/>
        </p:nvSpPr>
        <p:spPr>
          <a:xfrm>
            <a:off x="998931" y="3429000"/>
            <a:ext cx="10194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gộp 2 nhóm trong phạm vi 2</a:t>
            </a:r>
          </a:p>
        </p:txBody>
      </p:sp>
    </p:spTree>
    <p:extLst>
      <p:ext uri="{BB962C8B-B14F-4D97-AF65-F5344CB8AC3E}">
        <p14:creationId xmlns:p14="http://schemas.microsoft.com/office/powerpoint/2010/main" val="19732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1"/>
    </mc:Choice>
    <mc:Fallback xmlns="">
      <p:transition spd="slow" advTm="10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5D6149-BE80-CA44-8746-E9662679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732" y="0"/>
            <a:ext cx="1232773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756D97-2437-F940-B9AD-C4DAE2E8EE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4242831" y="2181753"/>
            <a:ext cx="857808" cy="1660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1F96E6-109C-1548-A2DE-A938AB5061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6534153" y="2181753"/>
            <a:ext cx="857808" cy="1660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B9BD47-9E2B-B54D-914B-A1F470D8BE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40371" t="17995" r="31475"/>
          <a:stretch/>
        </p:blipFill>
        <p:spPr>
          <a:xfrm>
            <a:off x="10317252" y="2885822"/>
            <a:ext cx="2046753" cy="3972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185BF7-A626-A648-8E9E-EED76E08D6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13235" t="9851" r="60208"/>
          <a:stretch/>
        </p:blipFill>
        <p:spPr>
          <a:xfrm>
            <a:off x="-307738" y="2242314"/>
            <a:ext cx="2046753" cy="4629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2353C9-8934-4E4F-B194-B6747FFF5BEE}"/>
              </a:ext>
            </a:extLst>
          </p:cNvPr>
          <p:cNvSpPr txBox="1"/>
          <p:nvPr/>
        </p:nvSpPr>
        <p:spPr>
          <a:xfrm>
            <a:off x="5310554" y="4185138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920B39-750B-6948-8FE9-CBD4EEBF9B38}"/>
              </a:ext>
            </a:extLst>
          </p:cNvPr>
          <p:cNvSpPr txBox="1"/>
          <p:nvPr/>
        </p:nvSpPr>
        <p:spPr>
          <a:xfrm>
            <a:off x="1317540" y="1202309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6F2F3C-F3C8-8F44-AB90-8B988C4BCBEA}"/>
              </a:ext>
            </a:extLst>
          </p:cNvPr>
          <p:cNvSpPr txBox="1"/>
          <p:nvPr/>
        </p:nvSpPr>
        <p:spPr>
          <a:xfrm>
            <a:off x="9940312" y="1250729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70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71"/>
    </mc:Choice>
    <mc:Fallback xmlns="">
      <p:transition spd="slow" advTm="46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1435 L -0.24531 0.076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7513 0.121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FDA11D-3746-D044-A263-2D72612C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089" y="0"/>
            <a:ext cx="122586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97E1FC-C8D6-B04D-BC1A-33F6ABEA6462}"/>
              </a:ext>
            </a:extLst>
          </p:cNvPr>
          <p:cNvSpPr txBox="1"/>
          <p:nvPr/>
        </p:nvSpPr>
        <p:spPr>
          <a:xfrm>
            <a:off x="5748818" y="2079282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A19FCA-0579-454F-B6FF-D45C5BACAB49}"/>
              </a:ext>
            </a:extLst>
          </p:cNvPr>
          <p:cNvSpPr txBox="1"/>
          <p:nvPr/>
        </p:nvSpPr>
        <p:spPr>
          <a:xfrm>
            <a:off x="7495697" y="2090435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87CDEA-FE48-9249-9534-7EEC322BCB5D}"/>
              </a:ext>
            </a:extLst>
          </p:cNvPr>
          <p:cNvSpPr txBox="1"/>
          <p:nvPr/>
        </p:nvSpPr>
        <p:spPr>
          <a:xfrm>
            <a:off x="3257949" y="2079283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AE38B906-042A-0249-B53A-23FB561E7C66}"/>
              </a:ext>
            </a:extLst>
          </p:cNvPr>
          <p:cNvSpPr/>
          <p:nvPr/>
        </p:nvSpPr>
        <p:spPr>
          <a:xfrm flipV="1">
            <a:off x="4563884" y="2923154"/>
            <a:ext cx="922047" cy="17430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xmlns="" id="{F605F7DA-E84C-E24F-98B9-A74F8C12324F}"/>
              </a:ext>
            </a:extLst>
          </p:cNvPr>
          <p:cNvSpPr/>
          <p:nvPr/>
        </p:nvSpPr>
        <p:spPr>
          <a:xfrm>
            <a:off x="6492709" y="2637608"/>
            <a:ext cx="769647" cy="745395"/>
          </a:xfrm>
          <a:prstGeom prst="plus">
            <a:avLst>
              <a:gd name="adj" fmla="val 437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4625A9-1808-304D-AF39-174784C6F9B4}"/>
              </a:ext>
            </a:extLst>
          </p:cNvPr>
          <p:cNvSpPr txBox="1"/>
          <p:nvPr/>
        </p:nvSpPr>
        <p:spPr>
          <a:xfrm>
            <a:off x="4287616" y="3979088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DFFFB9-822D-0142-8DC1-5F2102F02FF5}"/>
              </a:ext>
            </a:extLst>
          </p:cNvPr>
          <p:cNvSpPr txBox="1"/>
          <p:nvPr/>
        </p:nvSpPr>
        <p:spPr>
          <a:xfrm>
            <a:off x="6078249" y="4001947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CB129D7-69A9-B74B-92BE-8B3EBF7385AC}"/>
              </a:ext>
            </a:extLst>
          </p:cNvPr>
          <p:cNvSpPr/>
          <p:nvPr/>
        </p:nvSpPr>
        <p:spPr>
          <a:xfrm flipV="1">
            <a:off x="5284668" y="4910112"/>
            <a:ext cx="590503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76"/>
    </mc:Choice>
    <mc:Fallback xmlns="">
      <p:transition spd="slow" advTm="18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2" grpId="0" animBg="1"/>
      <p:bldP spid="12" grpId="1" animBg="1"/>
      <p:bldP spid="13" grpId="0" animBg="1"/>
      <p:bldP spid="13" grpId="1" animBg="1"/>
      <p:bldP spid="8" grpId="0"/>
      <p:bldP spid="9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5D6149-BE80-CA44-8746-E9662679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732" y="0"/>
            <a:ext cx="1232773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756D97-2437-F940-B9AD-C4DAE2E8EE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1276551" y="2724678"/>
            <a:ext cx="857808" cy="1660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1F96E6-109C-1548-A2DE-A938AB5061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55" b="99296" l="0" r="24859">
                        <a14:foregroundMark x1="2542" y1="30986" x2="0" y2="61268"/>
                        <a14:foregroundMark x1="0" y1="61268" x2="7910" y2="78873"/>
                        <a14:foregroundMark x1="7910" y1="78873" x2="8192" y2="78873"/>
                        <a14:foregroundMark x1="21186" y1="30986" x2="24859" y2="56338"/>
                        <a14:foregroundMark x1="24859" y1="56338" x2="22881" y2="68310"/>
                        <a14:foregroundMark x1="11582" y1="83803" x2="13277" y2="99296"/>
                      </a14:backgroundRemoval>
                    </a14:imgEffect>
                  </a14:imgLayer>
                </a14:imgProps>
              </a:ext>
            </a:extLst>
          </a:blip>
          <a:srcRect r="74047"/>
          <a:stretch/>
        </p:blipFill>
        <p:spPr>
          <a:xfrm>
            <a:off x="9903669" y="2924449"/>
            <a:ext cx="857808" cy="1660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B9BD47-9E2B-B54D-914B-A1F470D8BE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40371" t="17995" r="31475"/>
          <a:stretch/>
        </p:blipFill>
        <p:spPr>
          <a:xfrm>
            <a:off x="10317252" y="2885822"/>
            <a:ext cx="2046753" cy="3972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185BF7-A626-A648-8E9E-EED76E08D6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8" b="98429" l="10000" r="90000">
                        <a14:foregroundMark x1="24186" y1="24607" x2="24186" y2="24607"/>
                        <a14:foregroundMark x1="24916" y1="13631" x2="31047" y2="21117"/>
                        <a14:foregroundMark x1="35485" y1="47422" x2="35581" y2="47993"/>
                        <a14:foregroundMark x1="31047" y1="21117" x2="32211" y2="28015"/>
                        <a14:foregroundMark x1="36427" y1="50785" x2="38488" y2="57592"/>
                        <a14:foregroundMark x1="36321" y1="50436" x2="36427" y2="50785"/>
                        <a14:foregroundMark x1="36100" y1="49708" x2="36321" y2="50436"/>
                        <a14:foregroundMark x1="27326" y1="16230" x2="20426" y2="18247"/>
                        <a14:foregroundMark x1="18538" y1="19912" x2="20171" y2="30395"/>
                        <a14:foregroundMark x1="22014" y1="33506" x2="30000" y2="39791"/>
                        <a14:foregroundMark x1="30000" y1="39791" x2="33140" y2="59860"/>
                        <a14:foregroundMark x1="20000" y1="73473" x2="29070" y2="71379"/>
                        <a14:foregroundMark x1="29070" y1="71379" x2="34767" y2="74171"/>
                        <a14:foregroundMark x1="18372" y1="72949" x2="18372" y2="72949"/>
                        <a14:foregroundMark x1="19186" y1="72600" x2="19651" y2="72600"/>
                        <a14:foregroundMark x1="18372" y1="84119" x2="18140" y2="97382"/>
                        <a14:foregroundMark x1="18140" y1="97382" x2="27093" y2="97557"/>
                        <a14:foregroundMark x1="27093" y1="97557" x2="34535" y2="84119"/>
                        <a14:foregroundMark x1="39767" y1="53578" x2="49535" y2="61955"/>
                        <a14:foregroundMark x1="51395" y1="25480" x2="60349" y2="24433"/>
                        <a14:foregroundMark x1="61482" y1="46277" x2="63953" y2="93892"/>
                        <a14:foregroundMark x1="60349" y1="24433" x2="61110" y2="39097"/>
                        <a14:foregroundMark x1="63953" y1="93892" x2="65930" y2="98429"/>
                        <a14:foregroundMark x1="42442" y1="61082" x2="48256" y2="69110"/>
                        <a14:foregroundMark x1="35349" y1="69459" x2="35814" y2="78534"/>
                        <a14:foregroundMark x1="58023" y1="42408" x2="60698" y2="47644"/>
                        <a14:backgroundMark x1="31395" y1="30541" x2="34419" y2="43281"/>
                        <a14:backgroundMark x1="34419" y1="43281" x2="39767" y2="47644"/>
                        <a14:backgroundMark x1="60698" y1="39267" x2="61742" y2="44824"/>
                        <a14:backgroundMark x1="23140" y1="12216" x2="25814" y2="11169"/>
                        <a14:backgroundMark x1="18140" y1="18674" x2="18372" y2="17452"/>
                        <a14:backgroundMark x1="18372" y1="17801" x2="18605" y2="19895"/>
                        <a14:backgroundMark x1="31860" y1="29319" x2="32674" y2="27749"/>
                        <a14:backgroundMark x1="32674" y1="28970" x2="32442" y2="31414"/>
                        <a14:backgroundMark x1="19651" y1="30890" x2="21279" y2="34206"/>
                        <a14:backgroundMark x1="35581" y1="47993" x2="36628" y2="48866"/>
                        <a14:backgroundMark x1="35581" y1="50436" x2="35581" y2="50436"/>
                        <a14:backgroundMark x1="35000" y1="50785" x2="35000" y2="50785"/>
                      </a14:backgroundRemoval>
                    </a14:imgEffect>
                  </a14:imgLayer>
                </a14:imgProps>
              </a:ext>
            </a:extLst>
          </a:blip>
          <a:srcRect l="13235" t="9851" r="60208"/>
          <a:stretch/>
        </p:blipFill>
        <p:spPr>
          <a:xfrm>
            <a:off x="-307738" y="2242314"/>
            <a:ext cx="2046753" cy="4629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2353C9-8934-4E4F-B194-B6747FFF5BEE}"/>
              </a:ext>
            </a:extLst>
          </p:cNvPr>
          <p:cNvSpPr txBox="1"/>
          <p:nvPr/>
        </p:nvSpPr>
        <p:spPr>
          <a:xfrm>
            <a:off x="5310554" y="4185138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920B39-750B-6948-8FE9-CBD4EEBF9B38}"/>
              </a:ext>
            </a:extLst>
          </p:cNvPr>
          <p:cNvSpPr txBox="1"/>
          <p:nvPr/>
        </p:nvSpPr>
        <p:spPr>
          <a:xfrm>
            <a:off x="1450715" y="1062401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6F2F3C-F3C8-8F44-AB90-8B988C4BCBEA}"/>
              </a:ext>
            </a:extLst>
          </p:cNvPr>
          <p:cNvSpPr txBox="1"/>
          <p:nvPr/>
        </p:nvSpPr>
        <p:spPr>
          <a:xfrm>
            <a:off x="9839430" y="1311290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4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52"/>
    </mc:Choice>
    <mc:Fallback xmlns="">
      <p:transition spd="slow" advTm="19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26211 -0.09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-4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29558 -0.126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FDA11D-3746-D044-A263-2D72612C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90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97E1FC-C8D6-B04D-BC1A-33F6ABEA6462}"/>
              </a:ext>
            </a:extLst>
          </p:cNvPr>
          <p:cNvSpPr txBox="1"/>
          <p:nvPr/>
        </p:nvSpPr>
        <p:spPr>
          <a:xfrm>
            <a:off x="2615069" y="2132761"/>
            <a:ext cx="7696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A19FCA-0579-454F-B6FF-D45C5BACAB49}"/>
              </a:ext>
            </a:extLst>
          </p:cNvPr>
          <p:cNvSpPr txBox="1"/>
          <p:nvPr/>
        </p:nvSpPr>
        <p:spPr>
          <a:xfrm>
            <a:off x="4697729" y="2082182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87CDEA-FE48-9249-9534-7EEC322BCB5D}"/>
              </a:ext>
            </a:extLst>
          </p:cNvPr>
          <p:cNvSpPr txBox="1"/>
          <p:nvPr/>
        </p:nvSpPr>
        <p:spPr>
          <a:xfrm>
            <a:off x="7725844" y="2161335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AE38B906-042A-0249-B53A-23FB561E7C66}"/>
              </a:ext>
            </a:extLst>
          </p:cNvPr>
          <p:cNvSpPr/>
          <p:nvPr/>
        </p:nvSpPr>
        <p:spPr>
          <a:xfrm flipV="1">
            <a:off x="5909511" y="3086099"/>
            <a:ext cx="1362828" cy="20465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xmlns="" id="{B92DD147-DA2A-174F-81EE-C9BEC82CD0B6}"/>
              </a:ext>
            </a:extLst>
          </p:cNvPr>
          <p:cNvSpPr/>
          <p:nvPr/>
        </p:nvSpPr>
        <p:spPr>
          <a:xfrm>
            <a:off x="3656398" y="2683605"/>
            <a:ext cx="769647" cy="745395"/>
          </a:xfrm>
          <a:prstGeom prst="plus">
            <a:avLst>
              <a:gd name="adj" fmla="val 4375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2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3"/>
    </mc:Choice>
    <mc:Fallback xmlns="">
      <p:transition spd="slow" advTm="13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9|3.1|8.8|2.3|7|7.2|7.1|1.8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3|3.2|3.8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7|1.6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3|2.8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7.2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2.4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104</Words>
  <Application>Microsoft Office PowerPoint</Application>
  <PresentationFormat>Custom</PresentationFormat>
  <Paragraphs>27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Techsi.vn</cp:lastModifiedBy>
  <cp:revision>38</cp:revision>
  <dcterms:created xsi:type="dcterms:W3CDTF">2021-09-23T08:38:30Z</dcterms:created>
  <dcterms:modified xsi:type="dcterms:W3CDTF">2025-02-26T02:31:38Z</dcterms:modified>
</cp:coreProperties>
</file>