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2" r:id="rId2"/>
    <p:sldId id="314" r:id="rId3"/>
    <p:sldId id="298" r:id="rId4"/>
    <p:sldId id="297" r:id="rId5"/>
    <p:sldId id="307" r:id="rId6"/>
    <p:sldId id="306" r:id="rId7"/>
    <p:sldId id="308" r:id="rId8"/>
    <p:sldId id="309" r:id="rId9"/>
    <p:sldId id="310" r:id="rId10"/>
    <p:sldId id="313" r:id="rId11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FF"/>
    <a:srgbClr val="00FFFF"/>
    <a:srgbClr val="333300"/>
    <a:srgbClr val="FFFF66"/>
    <a:srgbClr val="000099"/>
    <a:srgbClr val="FF33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6" d="100"/>
          <a:sy n="76" d="100"/>
        </p:scale>
        <p:origin x="-984" y="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46" d="100"/>
        <a:sy n="4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9D17D05-318B-4FAE-A7D4-5A401DECC09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9D17D05-318B-4FAE-A7D4-5A401DECC09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9D17D05-318B-4FAE-A7D4-5A401DECC09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9D17D05-318B-4FAE-A7D4-5A401DECC09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9D17D05-318B-4FAE-A7D4-5A401DECC09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9D17D05-318B-4FAE-A7D4-5A401DECC09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9D17D05-318B-4FAE-A7D4-5A401DECC09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9D17D05-318B-4FAE-A7D4-5A401DECC09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9D17D05-318B-4FAE-A7D4-5A401DECC09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9D17D05-318B-4FAE-A7D4-5A401DECC09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9D17D05-318B-4FAE-A7D4-5A401DECC09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b="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b="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9D17D05-318B-4FAE-A7D4-5A401DECC09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2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2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 vert="horz" wrap="square" lIns="91440" tIns="45720" rIns="91440" bIns="45720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2050" name="Rectangle 3"/>
          <p:cNvSpPr>
            <a:spLocks noGrp="1"/>
          </p:cNvSpPr>
          <p:nvPr>
            <p:ph type="subTitle" idx="4294967295"/>
          </p:nvPr>
        </p:nvSpPr>
        <p:spPr>
          <a:xfrm>
            <a:off x="1371600" y="3883025"/>
            <a:ext cx="6400800" cy="1757363"/>
          </a:xfrm>
        </p:spPr>
        <p:txBody>
          <a:bodyPr vert="horz" wrap="square" lIns="91440" tIns="45720" rIns="91440" bIns="45720" anchor="t" anchorCtr="0"/>
          <a:lstStyle>
            <a:lvl1pPr marL="0" lvl="0" indent="0" algn="ctr">
              <a:buClrTx/>
              <a:buSzTx/>
              <a:buFontTx/>
              <a:defRPr/>
            </a:lvl1pPr>
            <a:lvl2pPr marL="457200" lvl="1" indent="0" algn="ctr">
              <a:buClrTx/>
              <a:buSzTx/>
              <a:buFontTx/>
              <a:defRPr/>
            </a:lvl2pPr>
            <a:lvl3pPr marL="914400" lvl="2" indent="0" algn="ctr">
              <a:buClrTx/>
              <a:buSzTx/>
              <a:buFontTx/>
              <a:defRPr/>
            </a:lvl3pPr>
            <a:lvl4pPr marL="1371600" lvl="3" indent="0" algn="ctr">
              <a:buClrTx/>
              <a:buSzTx/>
              <a:buFontTx/>
              <a:defRPr/>
            </a:lvl4pPr>
            <a:lvl5pPr marL="1828800" lvl="4" indent="0" algn="ctr">
              <a:buClrTx/>
              <a:buSzTx/>
              <a:buFontTx/>
              <a:defRPr/>
            </a:lvl5pPr>
          </a:lstStyle>
          <a:p>
            <a:pPr marL="0" lvl="0" indent="0" algn="ctr">
              <a:buNone/>
            </a:pPr>
            <a:endParaRPr lang="en-US" dirty="0"/>
          </a:p>
        </p:txBody>
      </p:sp>
      <p:pic>
        <p:nvPicPr>
          <p:cNvPr id="2051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2" name="Picture 52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2438400" y="1905000"/>
            <a:ext cx="14478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3" name="Picture 52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3643313" y="0"/>
            <a:ext cx="14478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4" name="Picture 52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7315200" y="1143000"/>
            <a:ext cx="14478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5" name="Picture 9" descr="286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3581400"/>
            <a:ext cx="1600200" cy="3276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6" name="Picture 52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1219200" y="152400"/>
            <a:ext cx="14478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7" name="Picture 52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5562600" y="1981200"/>
            <a:ext cx="14478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8" name="Picture 52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-228600" y="1905000"/>
            <a:ext cx="14478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9" name="Picture 52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7391400" y="1981200"/>
            <a:ext cx="14478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0" name="Picture 14" descr="comicbird-animate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6780" y="358775"/>
            <a:ext cx="1828800" cy="85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1" name="Picture 7" descr="su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510" y="215265"/>
            <a:ext cx="1400175" cy="12477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062" name="Group 16"/>
          <p:cNvGrpSpPr/>
          <p:nvPr/>
        </p:nvGrpSpPr>
        <p:grpSpPr>
          <a:xfrm>
            <a:off x="7696200" y="1143000"/>
            <a:ext cx="1600200" cy="1905000"/>
            <a:chOff x="3115" y="0"/>
            <a:chExt cx="2170" cy="2486"/>
          </a:xfrm>
        </p:grpSpPr>
        <p:grpSp>
          <p:nvGrpSpPr>
            <p:cNvPr id="2063" name="Group 17"/>
            <p:cNvGrpSpPr/>
            <p:nvPr/>
          </p:nvGrpSpPr>
          <p:grpSpPr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064" name="Oval 18"/>
              <p:cNvSpPr/>
              <p:nvPr/>
            </p:nvSpPr>
            <p:spPr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065" name="Oval 19"/>
              <p:cNvSpPr/>
              <p:nvPr/>
            </p:nvSpPr>
            <p:spPr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066" name="Group 20"/>
            <p:cNvGrpSpPr/>
            <p:nvPr/>
          </p:nvGrpSpPr>
          <p:grpSpPr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067" name="Oval 21"/>
              <p:cNvSpPr/>
              <p:nvPr/>
            </p:nvSpPr>
            <p:spPr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068" name="Oval 22"/>
              <p:cNvSpPr/>
              <p:nvPr/>
            </p:nvSpPr>
            <p:spPr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069" name="Group 23"/>
            <p:cNvGrpSpPr/>
            <p:nvPr/>
          </p:nvGrpSpPr>
          <p:grpSpPr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070" name="Oval 24"/>
              <p:cNvSpPr/>
              <p:nvPr/>
            </p:nvSpPr>
            <p:spPr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071" name="Oval 25"/>
              <p:cNvSpPr/>
              <p:nvPr/>
            </p:nvSpPr>
            <p:spPr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072" name="Group 26"/>
            <p:cNvGrpSpPr/>
            <p:nvPr/>
          </p:nvGrpSpPr>
          <p:grpSpPr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073" name="Group 27"/>
              <p:cNvGrpSpPr/>
              <p:nvPr/>
            </p:nvGrpSpPr>
            <p:grpSpPr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074" name="Oval 28"/>
                <p:cNvSpPr/>
                <p:nvPr/>
              </p:nvSpPr>
              <p:spPr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wrap="none" anchor="ctr" anchorCtr="0"/>
                <a:lstStyle/>
                <a:p>
                  <a:endParaRPr 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75" name="Oval 29"/>
                <p:cNvSpPr/>
                <p:nvPr/>
              </p:nvSpPr>
              <p:spPr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wrap="none" anchor="ctr" anchorCtr="0"/>
                <a:lstStyle/>
                <a:p>
                  <a:endParaRPr lang="en-US"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076" name="Group 30"/>
              <p:cNvGrpSpPr/>
              <p:nvPr/>
            </p:nvGrpSpPr>
            <p:grpSpPr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077" name="Group 31"/>
                <p:cNvGrpSpPr/>
                <p:nvPr/>
              </p:nvGrpSpPr>
              <p:grpSpPr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078" name="Freeform 32"/>
                  <p:cNvSpPr/>
                  <p:nvPr/>
                </p:nvSpPr>
                <p:spPr>
                  <a:xfrm rot="2711884">
                    <a:off x="2765" y="2236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54" y="9"/>
                      </a:cxn>
                      <a:cxn ang="0">
                        <a:pos x="111" y="1"/>
                      </a:cxn>
                      <a:cxn ang="0">
                        <a:pos x="171" y="1"/>
                      </a:cxn>
                      <a:cxn ang="0">
                        <a:pos x="170" y="6"/>
                      </a:cxn>
                      <a:cxn ang="0">
                        <a:pos x="111" y="6"/>
                      </a:cxn>
                      <a:cxn ang="0">
                        <a:pos x="41" y="17"/>
                      </a:cxn>
                      <a:cxn ang="0">
                        <a:pos x="0" y="28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79" name="Freeform 33"/>
                  <p:cNvSpPr/>
                  <p:nvPr/>
                </p:nvSpPr>
                <p:spPr>
                  <a:xfrm rot="2711884">
                    <a:off x="4020" y="3148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0" y="4"/>
                      </a:cxn>
                      <a:cxn ang="0">
                        <a:pos x="24" y="12"/>
                      </a:cxn>
                      <a:cxn ang="0">
                        <a:pos x="33" y="25"/>
                      </a:cxn>
                      <a:cxn ang="0">
                        <a:pos x="36" y="35"/>
                      </a:cxn>
                      <a:cxn ang="0">
                        <a:pos x="35" y="45"/>
                      </a:cxn>
                      <a:cxn ang="0">
                        <a:pos x="32" y="36"/>
                      </a:cxn>
                      <a:cxn ang="0">
                        <a:pos x="28" y="26"/>
                      </a:cxn>
                      <a:cxn ang="0">
                        <a:pos x="22" y="17"/>
                      </a:cxn>
                      <a:cxn ang="0">
                        <a:pos x="12" y="9"/>
                      </a:cxn>
                      <a:cxn ang="0">
                        <a:pos x="0" y="4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80" name="Group 34"/>
                <p:cNvGrpSpPr/>
                <p:nvPr/>
              </p:nvGrpSpPr>
              <p:grpSpPr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081" name="Freeform 35"/>
                  <p:cNvSpPr/>
                  <p:nvPr/>
                </p:nvSpPr>
                <p:spPr>
                  <a:xfrm rot="2104081">
                    <a:off x="2864" y="2019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74" y="18"/>
                      </a:cxn>
                      <a:cxn ang="0">
                        <a:pos x="151" y="3"/>
                      </a:cxn>
                      <a:cxn ang="0">
                        <a:pos x="233" y="3"/>
                      </a:cxn>
                      <a:cxn ang="0">
                        <a:pos x="231" y="11"/>
                      </a:cxn>
                      <a:cxn ang="0">
                        <a:pos x="150" y="11"/>
                      </a:cxn>
                      <a:cxn ang="0">
                        <a:pos x="56" y="31"/>
                      </a:cxn>
                      <a:cxn ang="0">
                        <a:pos x="0" y="54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82" name="Freeform 36"/>
                  <p:cNvSpPr/>
                  <p:nvPr/>
                </p:nvSpPr>
                <p:spPr>
                  <a:xfrm rot="2104081">
                    <a:off x="4353" y="2806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4" y="6"/>
                      </a:cxn>
                      <a:cxn ang="0">
                        <a:pos x="32" y="21"/>
                      </a:cxn>
                      <a:cxn ang="0">
                        <a:pos x="45" y="46"/>
                      </a:cxn>
                      <a:cxn ang="0">
                        <a:pos x="49" y="65"/>
                      </a:cxn>
                      <a:cxn ang="0">
                        <a:pos x="47" y="84"/>
                      </a:cxn>
                      <a:cxn ang="0">
                        <a:pos x="44" y="68"/>
                      </a:cxn>
                      <a:cxn ang="0">
                        <a:pos x="39" y="49"/>
                      </a:cxn>
                      <a:cxn ang="0">
                        <a:pos x="31" y="32"/>
                      </a:cxn>
                      <a:cxn ang="0">
                        <a:pos x="16" y="16"/>
                      </a:cxn>
                      <a:cxn ang="0">
                        <a:pos x="0" y="8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83" name="Group 37"/>
                <p:cNvGrpSpPr/>
                <p:nvPr/>
              </p:nvGrpSpPr>
              <p:grpSpPr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084" name="Freeform 38"/>
                  <p:cNvSpPr/>
                  <p:nvPr/>
                </p:nvSpPr>
                <p:spPr>
                  <a:xfrm rot="1582915">
                    <a:off x="2897" y="1832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24"/>
                      </a:cxn>
                      <a:cxn ang="0">
                        <a:pos x="56" y="8"/>
                      </a:cxn>
                      <a:cxn ang="0">
                        <a:pos x="116" y="1"/>
                      </a:cxn>
                      <a:cxn ang="0">
                        <a:pos x="179" y="1"/>
                      </a:cxn>
                      <a:cxn ang="0">
                        <a:pos x="178" y="5"/>
                      </a:cxn>
                      <a:cxn ang="0">
                        <a:pos x="115" y="5"/>
                      </a:cxn>
                      <a:cxn ang="0">
                        <a:pos x="43" y="14"/>
                      </a:cxn>
                      <a:cxn ang="0">
                        <a:pos x="0" y="24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85" name="Freeform 39"/>
                  <p:cNvSpPr/>
                  <p:nvPr/>
                </p:nvSpPr>
                <p:spPr>
                  <a:xfrm rot="1582915">
                    <a:off x="4442" y="2420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0" y="2"/>
                      </a:cxn>
                      <a:cxn ang="0">
                        <a:pos x="25" y="10"/>
                      </a:cxn>
                      <a:cxn ang="0">
                        <a:pos x="34" y="20"/>
                      </a:cxn>
                      <a:cxn ang="0">
                        <a:pos x="37" y="29"/>
                      </a:cxn>
                      <a:cxn ang="0">
                        <a:pos x="36" y="38"/>
                      </a:cxn>
                      <a:cxn ang="0">
                        <a:pos x="34" y="30"/>
                      </a:cxn>
                      <a:cxn ang="0">
                        <a:pos x="30" y="22"/>
                      </a:cxn>
                      <a:cxn ang="0">
                        <a:pos x="24" y="14"/>
                      </a:cxn>
                      <a:cxn ang="0">
                        <a:pos x="13" y="7"/>
                      </a:cxn>
                      <a:cxn ang="0">
                        <a:pos x="0" y="4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86" name="Group 40"/>
                <p:cNvGrpSpPr/>
                <p:nvPr/>
              </p:nvGrpSpPr>
              <p:grpSpPr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087" name="Freeform 41"/>
                  <p:cNvSpPr/>
                  <p:nvPr/>
                </p:nvSpPr>
                <p:spPr>
                  <a:xfrm rot="1080363">
                    <a:off x="2924" y="1636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43"/>
                      </a:cxn>
                      <a:cxn ang="0">
                        <a:pos x="46" y="15"/>
                      </a:cxn>
                      <a:cxn ang="0">
                        <a:pos x="94" y="2"/>
                      </a:cxn>
                      <a:cxn ang="0">
                        <a:pos x="145" y="2"/>
                      </a:cxn>
                      <a:cxn ang="0">
                        <a:pos x="144" y="9"/>
                      </a:cxn>
                      <a:cxn ang="0">
                        <a:pos x="94" y="9"/>
                      </a:cxn>
                      <a:cxn ang="0">
                        <a:pos x="35" y="25"/>
                      </a:cxn>
                      <a:cxn ang="0">
                        <a:pos x="0" y="4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88" name="Freeform 42"/>
                  <p:cNvSpPr/>
                  <p:nvPr/>
                </p:nvSpPr>
                <p:spPr>
                  <a:xfrm rot="1080363">
                    <a:off x="4495" y="2037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9" y="5"/>
                      </a:cxn>
                      <a:cxn ang="0">
                        <a:pos x="20" y="17"/>
                      </a:cxn>
                      <a:cxn ang="0">
                        <a:pos x="28" y="37"/>
                      </a:cxn>
                      <a:cxn ang="0">
                        <a:pos x="31" y="53"/>
                      </a:cxn>
                      <a:cxn ang="0">
                        <a:pos x="30" y="68"/>
                      </a:cxn>
                      <a:cxn ang="0">
                        <a:pos x="28" y="55"/>
                      </a:cxn>
                      <a:cxn ang="0">
                        <a:pos x="24" y="39"/>
                      </a:cxn>
                      <a:cxn ang="0">
                        <a:pos x="19" y="26"/>
                      </a:cxn>
                      <a:cxn ang="0">
                        <a:pos x="10" y="13"/>
                      </a:cxn>
                      <a:cxn ang="0">
                        <a:pos x="0" y="7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89" name="Group 43"/>
                <p:cNvGrpSpPr/>
                <p:nvPr/>
              </p:nvGrpSpPr>
              <p:grpSpPr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090" name="Freeform 44"/>
                  <p:cNvSpPr/>
                  <p:nvPr/>
                </p:nvSpPr>
                <p:spPr>
                  <a:xfrm rot="463793">
                    <a:off x="2958" y="1414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28" y="9"/>
                      </a:cxn>
                      <a:cxn ang="0">
                        <a:pos x="58" y="1"/>
                      </a:cxn>
                      <a:cxn ang="0">
                        <a:pos x="89" y="1"/>
                      </a:cxn>
                      <a:cxn ang="0">
                        <a:pos x="88" y="6"/>
                      </a:cxn>
                      <a:cxn ang="0">
                        <a:pos x="57" y="6"/>
                      </a:cxn>
                      <a:cxn ang="0">
                        <a:pos x="21" y="17"/>
                      </a:cxn>
                      <a:cxn ang="0">
                        <a:pos x="0" y="28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91" name="Freeform 45"/>
                  <p:cNvSpPr/>
                  <p:nvPr/>
                </p:nvSpPr>
                <p:spPr>
                  <a:xfrm rot="463793">
                    <a:off x="4470" y="1582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5" y="4"/>
                      </a:cxn>
                      <a:cxn ang="0">
                        <a:pos x="12" y="12"/>
                      </a:cxn>
                      <a:cxn ang="0">
                        <a:pos x="17" y="24"/>
                      </a:cxn>
                      <a:cxn ang="0">
                        <a:pos x="19" y="33"/>
                      </a:cxn>
                      <a:cxn ang="0">
                        <a:pos x="18" y="44"/>
                      </a:cxn>
                      <a:cxn ang="0">
                        <a:pos x="17" y="35"/>
                      </a:cxn>
                      <a:cxn ang="0">
                        <a:pos x="15" y="25"/>
                      </a:cxn>
                      <a:cxn ang="0">
                        <a:pos x="12" y="17"/>
                      </a:cxn>
                      <a:cxn ang="0">
                        <a:pos x="6" y="9"/>
                      </a:cxn>
                      <a:cxn ang="0">
                        <a:pos x="0" y="4"/>
                      </a:cxn>
                      <a:cxn ang="0">
                        <a:pos x="0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92" name="Group 46"/>
                <p:cNvGrpSpPr/>
                <p:nvPr/>
              </p:nvGrpSpPr>
              <p:grpSpPr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093" name="Freeform 47"/>
                  <p:cNvSpPr/>
                  <p:nvPr/>
                </p:nvSpPr>
                <p:spPr>
                  <a:xfrm rot="-84182">
                    <a:off x="2983" y="1289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6" y="1"/>
                      </a:cxn>
                      <a:cxn ang="0">
                        <a:pos x="32" y="0"/>
                      </a:cxn>
                      <a:cxn ang="0">
                        <a:pos x="50" y="0"/>
                      </a:cxn>
                      <a:cxn ang="0">
                        <a:pos x="49" y="1"/>
                      </a:cxn>
                      <a:cxn ang="0">
                        <a:pos x="32" y="1"/>
                      </a:cxn>
                      <a:cxn ang="0">
                        <a:pos x="12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94" name="Freeform 48"/>
                  <p:cNvSpPr/>
                  <p:nvPr/>
                </p:nvSpPr>
                <p:spPr>
                  <a:xfrm rot="-84182">
                    <a:off x="4379" y="1269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" y="0"/>
                      </a:cxn>
                      <a:cxn ang="0">
                        <a:pos x="7" y="1"/>
                      </a:cxn>
                      <a:cxn ang="0">
                        <a:pos x="10" y="3"/>
                      </a:cxn>
                      <a:cxn ang="0">
                        <a:pos x="11" y="4"/>
                      </a:cxn>
                      <a:cxn ang="0">
                        <a:pos x="10" y="5"/>
                      </a:cxn>
                      <a:cxn ang="0">
                        <a:pos x="9" y="4"/>
                      </a:cxn>
                      <a:cxn ang="0">
                        <a:pos x="9" y="3"/>
                      </a:cxn>
                      <a:cxn ang="0">
                        <a:pos x="7" y="2"/>
                      </a:cxn>
                      <a:cxn ang="0">
                        <a:pos x="3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95" name="Group 49"/>
                <p:cNvGrpSpPr/>
                <p:nvPr/>
              </p:nvGrpSpPr>
              <p:grpSpPr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096" name="Freeform 50"/>
                  <p:cNvSpPr/>
                  <p:nvPr/>
                </p:nvSpPr>
                <p:spPr>
                  <a:xfrm rot="-802576">
                    <a:off x="2938" y="1129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7" y="1"/>
                      </a:cxn>
                      <a:cxn ang="0">
                        <a:pos x="15" y="0"/>
                      </a:cxn>
                      <a:cxn ang="0">
                        <a:pos x="23" y="0"/>
                      </a:cxn>
                      <a:cxn ang="0">
                        <a:pos x="23" y="0"/>
                      </a:cxn>
                      <a:cxn ang="0">
                        <a:pos x="15" y="0"/>
                      </a:cxn>
                      <a:cxn ang="0">
                        <a:pos x="5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97" name="Freeform 51"/>
                  <p:cNvSpPr/>
                  <p:nvPr/>
                </p:nvSpPr>
                <p:spPr>
                  <a:xfrm rot="-802576">
                    <a:off x="4155" y="917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3" y="1"/>
                      </a:cxn>
                      <a:cxn ang="0">
                        <a:pos x="4" y="3"/>
                      </a:cxn>
                      <a:cxn ang="0">
                        <a:pos x="5" y="4"/>
                      </a:cxn>
                      <a:cxn ang="0">
                        <a:pos x="4" y="5"/>
                      </a:cxn>
                      <a:cxn ang="0">
                        <a:pos x="4" y="4"/>
                      </a:cxn>
                      <a:cxn ang="0">
                        <a:pos x="4" y="3"/>
                      </a:cxn>
                      <a:cxn ang="0">
                        <a:pos x="3" y="2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98" name="Group 52"/>
                <p:cNvGrpSpPr/>
                <p:nvPr/>
              </p:nvGrpSpPr>
              <p:grpSpPr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099" name="Freeform 53"/>
                  <p:cNvSpPr/>
                  <p:nvPr/>
                </p:nvSpPr>
                <p:spPr>
                  <a:xfrm rot="-2711884" flipH="1">
                    <a:off x="876" y="2359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54" y="9"/>
                      </a:cxn>
                      <a:cxn ang="0">
                        <a:pos x="111" y="1"/>
                      </a:cxn>
                      <a:cxn ang="0">
                        <a:pos x="171" y="1"/>
                      </a:cxn>
                      <a:cxn ang="0">
                        <a:pos x="170" y="6"/>
                      </a:cxn>
                      <a:cxn ang="0">
                        <a:pos x="111" y="6"/>
                      </a:cxn>
                      <a:cxn ang="0">
                        <a:pos x="41" y="17"/>
                      </a:cxn>
                      <a:cxn ang="0">
                        <a:pos x="0" y="28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0" name="Freeform 54"/>
                  <p:cNvSpPr/>
                  <p:nvPr/>
                </p:nvSpPr>
                <p:spPr>
                  <a:xfrm rot="-2711884" flipH="1">
                    <a:off x="418" y="3270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0" y="4"/>
                      </a:cxn>
                      <a:cxn ang="0">
                        <a:pos x="24" y="12"/>
                      </a:cxn>
                      <a:cxn ang="0">
                        <a:pos x="33" y="25"/>
                      </a:cxn>
                      <a:cxn ang="0">
                        <a:pos x="36" y="35"/>
                      </a:cxn>
                      <a:cxn ang="0">
                        <a:pos x="35" y="45"/>
                      </a:cxn>
                      <a:cxn ang="0">
                        <a:pos x="32" y="36"/>
                      </a:cxn>
                      <a:cxn ang="0">
                        <a:pos x="28" y="26"/>
                      </a:cxn>
                      <a:cxn ang="0">
                        <a:pos x="22" y="17"/>
                      </a:cxn>
                      <a:cxn ang="0">
                        <a:pos x="12" y="9"/>
                      </a:cxn>
                      <a:cxn ang="0">
                        <a:pos x="0" y="4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01" name="Group 55"/>
                <p:cNvGrpSpPr/>
                <p:nvPr/>
              </p:nvGrpSpPr>
              <p:grpSpPr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102" name="Freeform 56"/>
                  <p:cNvSpPr/>
                  <p:nvPr/>
                </p:nvSpPr>
                <p:spPr>
                  <a:xfrm rot="-2104081" flipH="1">
                    <a:off x="644" y="2196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74" y="18"/>
                      </a:cxn>
                      <a:cxn ang="0">
                        <a:pos x="151" y="3"/>
                      </a:cxn>
                      <a:cxn ang="0">
                        <a:pos x="233" y="3"/>
                      </a:cxn>
                      <a:cxn ang="0">
                        <a:pos x="231" y="11"/>
                      </a:cxn>
                      <a:cxn ang="0">
                        <a:pos x="150" y="11"/>
                      </a:cxn>
                      <a:cxn ang="0">
                        <a:pos x="56" y="31"/>
                      </a:cxn>
                      <a:cxn ang="0">
                        <a:pos x="0" y="54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3" name="Freeform 57"/>
                  <p:cNvSpPr/>
                  <p:nvPr/>
                </p:nvSpPr>
                <p:spPr>
                  <a:xfrm rot="-2104081" flipH="1">
                    <a:off x="-5" y="2983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4" y="6"/>
                      </a:cxn>
                      <a:cxn ang="0">
                        <a:pos x="32" y="21"/>
                      </a:cxn>
                      <a:cxn ang="0">
                        <a:pos x="45" y="46"/>
                      </a:cxn>
                      <a:cxn ang="0">
                        <a:pos x="49" y="65"/>
                      </a:cxn>
                      <a:cxn ang="0">
                        <a:pos x="47" y="84"/>
                      </a:cxn>
                      <a:cxn ang="0">
                        <a:pos x="44" y="68"/>
                      </a:cxn>
                      <a:cxn ang="0">
                        <a:pos x="39" y="49"/>
                      </a:cxn>
                      <a:cxn ang="0">
                        <a:pos x="31" y="32"/>
                      </a:cxn>
                      <a:cxn ang="0">
                        <a:pos x="16" y="16"/>
                      </a:cxn>
                      <a:cxn ang="0">
                        <a:pos x="0" y="8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04" name="Group 58"/>
                <p:cNvGrpSpPr/>
                <p:nvPr/>
              </p:nvGrpSpPr>
              <p:grpSpPr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105" name="Freeform 59"/>
                  <p:cNvSpPr/>
                  <p:nvPr/>
                </p:nvSpPr>
                <p:spPr>
                  <a:xfrm rot="-1582915" flipH="1">
                    <a:off x="689" y="2009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24"/>
                      </a:cxn>
                      <a:cxn ang="0">
                        <a:pos x="56" y="8"/>
                      </a:cxn>
                      <a:cxn ang="0">
                        <a:pos x="116" y="1"/>
                      </a:cxn>
                      <a:cxn ang="0">
                        <a:pos x="179" y="1"/>
                      </a:cxn>
                      <a:cxn ang="0">
                        <a:pos x="178" y="5"/>
                      </a:cxn>
                      <a:cxn ang="0">
                        <a:pos x="115" y="5"/>
                      </a:cxn>
                      <a:cxn ang="0">
                        <a:pos x="43" y="14"/>
                      </a:cxn>
                      <a:cxn ang="0">
                        <a:pos x="0" y="24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6" name="Freeform 60"/>
                  <p:cNvSpPr/>
                  <p:nvPr/>
                </p:nvSpPr>
                <p:spPr>
                  <a:xfrm rot="-1582915" flipH="1">
                    <a:off x="-52" y="2597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0" y="2"/>
                      </a:cxn>
                      <a:cxn ang="0">
                        <a:pos x="25" y="10"/>
                      </a:cxn>
                      <a:cxn ang="0">
                        <a:pos x="34" y="20"/>
                      </a:cxn>
                      <a:cxn ang="0">
                        <a:pos x="37" y="29"/>
                      </a:cxn>
                      <a:cxn ang="0">
                        <a:pos x="36" y="38"/>
                      </a:cxn>
                      <a:cxn ang="0">
                        <a:pos x="34" y="30"/>
                      </a:cxn>
                      <a:cxn ang="0">
                        <a:pos x="30" y="22"/>
                      </a:cxn>
                      <a:cxn ang="0">
                        <a:pos x="24" y="14"/>
                      </a:cxn>
                      <a:cxn ang="0">
                        <a:pos x="13" y="7"/>
                      </a:cxn>
                      <a:cxn ang="0">
                        <a:pos x="0" y="4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07" name="Group 61"/>
                <p:cNvGrpSpPr/>
                <p:nvPr/>
              </p:nvGrpSpPr>
              <p:grpSpPr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108" name="Freeform 62"/>
                  <p:cNvSpPr/>
                  <p:nvPr/>
                </p:nvSpPr>
                <p:spPr>
                  <a:xfrm rot="-1080363" flipH="1">
                    <a:off x="721" y="1813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43"/>
                      </a:cxn>
                      <a:cxn ang="0">
                        <a:pos x="46" y="15"/>
                      </a:cxn>
                      <a:cxn ang="0">
                        <a:pos x="94" y="2"/>
                      </a:cxn>
                      <a:cxn ang="0">
                        <a:pos x="145" y="2"/>
                      </a:cxn>
                      <a:cxn ang="0">
                        <a:pos x="144" y="9"/>
                      </a:cxn>
                      <a:cxn ang="0">
                        <a:pos x="94" y="9"/>
                      </a:cxn>
                      <a:cxn ang="0">
                        <a:pos x="35" y="25"/>
                      </a:cxn>
                      <a:cxn ang="0">
                        <a:pos x="0" y="4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9" name="Freeform 63"/>
                  <p:cNvSpPr/>
                  <p:nvPr/>
                </p:nvSpPr>
                <p:spPr>
                  <a:xfrm rot="-1080363" flipH="1">
                    <a:off x="-74" y="2214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9" y="5"/>
                      </a:cxn>
                      <a:cxn ang="0">
                        <a:pos x="20" y="17"/>
                      </a:cxn>
                      <a:cxn ang="0">
                        <a:pos x="28" y="37"/>
                      </a:cxn>
                      <a:cxn ang="0">
                        <a:pos x="31" y="53"/>
                      </a:cxn>
                      <a:cxn ang="0">
                        <a:pos x="30" y="68"/>
                      </a:cxn>
                      <a:cxn ang="0">
                        <a:pos x="28" y="55"/>
                      </a:cxn>
                      <a:cxn ang="0">
                        <a:pos x="24" y="39"/>
                      </a:cxn>
                      <a:cxn ang="0">
                        <a:pos x="19" y="26"/>
                      </a:cxn>
                      <a:cxn ang="0">
                        <a:pos x="10" y="13"/>
                      </a:cxn>
                      <a:cxn ang="0">
                        <a:pos x="0" y="7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10" name="Group 64"/>
                <p:cNvGrpSpPr/>
                <p:nvPr/>
              </p:nvGrpSpPr>
              <p:grpSpPr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111" name="Freeform 65"/>
                  <p:cNvSpPr/>
                  <p:nvPr/>
                </p:nvSpPr>
                <p:spPr>
                  <a:xfrm rot="-463793" flipH="1">
                    <a:off x="819" y="1591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28" y="9"/>
                      </a:cxn>
                      <a:cxn ang="0">
                        <a:pos x="58" y="1"/>
                      </a:cxn>
                      <a:cxn ang="0">
                        <a:pos x="89" y="1"/>
                      </a:cxn>
                      <a:cxn ang="0">
                        <a:pos x="88" y="6"/>
                      </a:cxn>
                      <a:cxn ang="0">
                        <a:pos x="57" y="6"/>
                      </a:cxn>
                      <a:cxn ang="0">
                        <a:pos x="21" y="17"/>
                      </a:cxn>
                      <a:cxn ang="0">
                        <a:pos x="0" y="28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2" name="Freeform 66"/>
                  <p:cNvSpPr/>
                  <p:nvPr/>
                </p:nvSpPr>
                <p:spPr>
                  <a:xfrm rot="-463793" flipH="1">
                    <a:off x="22" y="1759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5" y="4"/>
                      </a:cxn>
                      <a:cxn ang="0">
                        <a:pos x="12" y="12"/>
                      </a:cxn>
                      <a:cxn ang="0">
                        <a:pos x="17" y="24"/>
                      </a:cxn>
                      <a:cxn ang="0">
                        <a:pos x="19" y="33"/>
                      </a:cxn>
                      <a:cxn ang="0">
                        <a:pos x="18" y="44"/>
                      </a:cxn>
                      <a:cxn ang="0">
                        <a:pos x="17" y="35"/>
                      </a:cxn>
                      <a:cxn ang="0">
                        <a:pos x="15" y="25"/>
                      </a:cxn>
                      <a:cxn ang="0">
                        <a:pos x="12" y="17"/>
                      </a:cxn>
                      <a:cxn ang="0">
                        <a:pos x="6" y="9"/>
                      </a:cxn>
                      <a:cxn ang="0">
                        <a:pos x="0" y="4"/>
                      </a:cxn>
                      <a:cxn ang="0">
                        <a:pos x="0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13" name="Group 67"/>
                <p:cNvGrpSpPr/>
                <p:nvPr/>
              </p:nvGrpSpPr>
              <p:grpSpPr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114" name="Freeform 68"/>
                  <p:cNvSpPr/>
                  <p:nvPr/>
                </p:nvSpPr>
                <p:spPr>
                  <a:xfrm rot="84182" flipH="1">
                    <a:off x="935" y="1466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6" y="1"/>
                      </a:cxn>
                      <a:cxn ang="0">
                        <a:pos x="32" y="0"/>
                      </a:cxn>
                      <a:cxn ang="0">
                        <a:pos x="50" y="0"/>
                      </a:cxn>
                      <a:cxn ang="0">
                        <a:pos x="49" y="1"/>
                      </a:cxn>
                      <a:cxn ang="0">
                        <a:pos x="32" y="1"/>
                      </a:cxn>
                      <a:cxn ang="0">
                        <a:pos x="12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5" name="Freeform 69"/>
                  <p:cNvSpPr/>
                  <p:nvPr/>
                </p:nvSpPr>
                <p:spPr>
                  <a:xfrm rot="84182" flipH="1">
                    <a:off x="189" y="1446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" y="0"/>
                      </a:cxn>
                      <a:cxn ang="0">
                        <a:pos x="7" y="1"/>
                      </a:cxn>
                      <a:cxn ang="0">
                        <a:pos x="10" y="3"/>
                      </a:cxn>
                      <a:cxn ang="0">
                        <a:pos x="11" y="4"/>
                      </a:cxn>
                      <a:cxn ang="0">
                        <a:pos x="10" y="5"/>
                      </a:cxn>
                      <a:cxn ang="0">
                        <a:pos x="9" y="4"/>
                      </a:cxn>
                      <a:cxn ang="0">
                        <a:pos x="9" y="3"/>
                      </a:cxn>
                      <a:cxn ang="0">
                        <a:pos x="7" y="2"/>
                      </a:cxn>
                      <a:cxn ang="0">
                        <a:pos x="3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16" name="Group 70"/>
                <p:cNvGrpSpPr/>
                <p:nvPr/>
              </p:nvGrpSpPr>
              <p:grpSpPr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117" name="Freeform 71"/>
                  <p:cNvSpPr/>
                  <p:nvPr/>
                </p:nvSpPr>
                <p:spPr>
                  <a:xfrm rot="802576" flipH="1">
                    <a:off x="1151" y="1306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7" y="1"/>
                      </a:cxn>
                      <a:cxn ang="0">
                        <a:pos x="15" y="0"/>
                      </a:cxn>
                      <a:cxn ang="0">
                        <a:pos x="23" y="0"/>
                      </a:cxn>
                      <a:cxn ang="0">
                        <a:pos x="23" y="0"/>
                      </a:cxn>
                      <a:cxn ang="0">
                        <a:pos x="15" y="0"/>
                      </a:cxn>
                      <a:cxn ang="0">
                        <a:pos x="5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8" name="Freeform 72"/>
                  <p:cNvSpPr/>
                  <p:nvPr/>
                </p:nvSpPr>
                <p:spPr>
                  <a:xfrm rot="802576" flipH="1">
                    <a:off x="505" y="1094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3" y="1"/>
                      </a:cxn>
                      <a:cxn ang="0">
                        <a:pos x="4" y="3"/>
                      </a:cxn>
                      <a:cxn ang="0">
                        <a:pos x="5" y="4"/>
                      </a:cxn>
                      <a:cxn ang="0">
                        <a:pos x="4" y="5"/>
                      </a:cxn>
                      <a:cxn ang="0">
                        <a:pos x="4" y="4"/>
                      </a:cxn>
                      <a:cxn ang="0">
                        <a:pos x="4" y="3"/>
                      </a:cxn>
                      <a:cxn ang="0">
                        <a:pos x="3" y="2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19" name="Group 73"/>
                <p:cNvGrpSpPr/>
                <p:nvPr/>
              </p:nvGrpSpPr>
              <p:grpSpPr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120" name="Freeform 74"/>
                  <p:cNvSpPr/>
                  <p:nvPr/>
                </p:nvSpPr>
                <p:spPr>
                  <a:xfrm rot="1277471" flipH="1">
                    <a:off x="1233" y="1238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7" y="1"/>
                      </a:cxn>
                      <a:cxn ang="0">
                        <a:pos x="15" y="0"/>
                      </a:cxn>
                      <a:cxn ang="0">
                        <a:pos x="23" y="0"/>
                      </a:cxn>
                      <a:cxn ang="0">
                        <a:pos x="23" y="0"/>
                      </a:cxn>
                      <a:cxn ang="0">
                        <a:pos x="15" y="0"/>
                      </a:cxn>
                      <a:cxn ang="0">
                        <a:pos x="5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1" name="Freeform 75"/>
                  <p:cNvSpPr/>
                  <p:nvPr/>
                </p:nvSpPr>
                <p:spPr>
                  <a:xfrm rot="1277471" flipH="1">
                    <a:off x="616" y="899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3" y="1"/>
                      </a:cxn>
                      <a:cxn ang="0">
                        <a:pos x="4" y="3"/>
                      </a:cxn>
                      <a:cxn ang="0">
                        <a:pos x="5" y="4"/>
                      </a:cxn>
                      <a:cxn ang="0">
                        <a:pos x="4" y="5"/>
                      </a:cxn>
                      <a:cxn ang="0">
                        <a:pos x="4" y="4"/>
                      </a:cxn>
                      <a:cxn ang="0">
                        <a:pos x="4" y="3"/>
                      </a:cxn>
                      <a:cxn ang="0">
                        <a:pos x="3" y="2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22" name="Group 76"/>
                <p:cNvGrpSpPr/>
                <p:nvPr/>
              </p:nvGrpSpPr>
              <p:grpSpPr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123" name="Freeform 77"/>
                  <p:cNvSpPr/>
                  <p:nvPr/>
                </p:nvSpPr>
                <p:spPr>
                  <a:xfrm rot="2028410" flipH="1">
                    <a:off x="3681" y="438"/>
                    <a:ext cx="484" cy="8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4" name="Freeform 78"/>
                  <p:cNvSpPr/>
                  <p:nvPr/>
                </p:nvSpPr>
                <p:spPr>
                  <a:xfrm rot="2028410" flipH="1">
                    <a:off x="3472" y="231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25" name="Group 79"/>
                <p:cNvGrpSpPr/>
                <p:nvPr/>
              </p:nvGrpSpPr>
              <p:grpSpPr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126" name="Freeform 80"/>
                  <p:cNvSpPr/>
                  <p:nvPr/>
                </p:nvSpPr>
                <p:spPr>
                  <a:xfrm rot="2664424" flipH="1">
                    <a:off x="3727" y="383"/>
                    <a:ext cx="491" cy="8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7" name="Freeform 81"/>
                  <p:cNvSpPr/>
                  <p:nvPr/>
                </p:nvSpPr>
                <p:spPr>
                  <a:xfrm rot="2664424" flipH="1">
                    <a:off x="3554" y="118"/>
                    <a:ext cx="264" cy="13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28" name="Group 82"/>
                <p:cNvGrpSpPr/>
                <p:nvPr/>
              </p:nvGrpSpPr>
              <p:grpSpPr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129" name="Freeform 83"/>
                  <p:cNvSpPr/>
                  <p:nvPr/>
                </p:nvSpPr>
                <p:spPr>
                  <a:xfrm rot="3473776" flipH="1">
                    <a:off x="1752" y="957"/>
                    <a:ext cx="1100" cy="215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4" y="1"/>
                      </a:cxn>
                      <a:cxn ang="0">
                        <a:pos x="7" y="0"/>
                      </a:cxn>
                      <a:cxn ang="0">
                        <a:pos x="12" y="0"/>
                      </a:cxn>
                      <a:cxn ang="0">
                        <a:pos x="12" y="0"/>
                      </a:cxn>
                      <a:cxn ang="0">
                        <a:pos x="7" y="0"/>
                      </a:cxn>
                      <a:cxn ang="0">
                        <a:pos x="3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0" name="Freeform 84"/>
                  <p:cNvSpPr/>
                  <p:nvPr/>
                </p:nvSpPr>
                <p:spPr>
                  <a:xfrm rot="3473776" flipH="1">
                    <a:off x="1505" y="229"/>
                    <a:ext cx="591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1"/>
                      </a:cxn>
                      <a:cxn ang="0">
                        <a:pos x="2" y="3"/>
                      </a:cxn>
                      <a:cxn ang="0">
                        <a:pos x="2" y="4"/>
                      </a:cxn>
                      <a:cxn ang="0">
                        <a:pos x="2" y="5"/>
                      </a:cxn>
                      <a:cxn ang="0">
                        <a:pos x="2" y="4"/>
                      </a:cxn>
                      <a:cxn ang="0">
                        <a:pos x="2" y="3"/>
                      </a:cxn>
                      <a:cxn ang="0">
                        <a:pos x="2" y="2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31" name="Group 85"/>
                <p:cNvGrpSpPr/>
                <p:nvPr/>
              </p:nvGrpSpPr>
              <p:grpSpPr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132" name="Freeform 86"/>
                  <p:cNvSpPr/>
                  <p:nvPr/>
                </p:nvSpPr>
                <p:spPr>
                  <a:xfrm rot="4126480" flipH="1">
                    <a:off x="1930" y="923"/>
                    <a:ext cx="1061" cy="215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3" y="1"/>
                      </a:cxn>
                      <a:cxn ang="0">
                        <a:pos x="6" y="0"/>
                      </a:cxn>
                      <a:cxn ang="0">
                        <a:pos x="9" y="0"/>
                      </a:cxn>
                      <a:cxn ang="0">
                        <a:pos x="9" y="0"/>
                      </a:cxn>
                      <a:cxn ang="0">
                        <a:pos x="6" y="0"/>
                      </a:cxn>
                      <a:cxn ang="0">
                        <a:pos x="2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3" name="Freeform 87"/>
                  <p:cNvSpPr/>
                  <p:nvPr/>
                </p:nvSpPr>
                <p:spPr>
                  <a:xfrm rot="4126480" flipH="1">
                    <a:off x="1819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1"/>
                      </a:cxn>
                      <a:cxn ang="0">
                        <a:pos x="2" y="3"/>
                      </a:cxn>
                      <a:cxn ang="0">
                        <a:pos x="2" y="4"/>
                      </a:cxn>
                      <a:cxn ang="0">
                        <a:pos x="2" y="5"/>
                      </a:cxn>
                      <a:cxn ang="0">
                        <a:pos x="2" y="4"/>
                      </a:cxn>
                      <a:cxn ang="0">
                        <a:pos x="2" y="3"/>
                      </a:cxn>
                      <a:cxn ang="0">
                        <a:pos x="1" y="2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34" name="Group 88"/>
                <p:cNvGrpSpPr/>
                <p:nvPr/>
              </p:nvGrpSpPr>
              <p:grpSpPr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135" name="Freeform 89"/>
                  <p:cNvSpPr/>
                  <p:nvPr/>
                </p:nvSpPr>
                <p:spPr>
                  <a:xfrm rot="-1325434">
                    <a:off x="2822" y="1023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7" y="1"/>
                      </a:cxn>
                      <a:cxn ang="0">
                        <a:pos x="15" y="0"/>
                      </a:cxn>
                      <a:cxn ang="0">
                        <a:pos x="23" y="0"/>
                      </a:cxn>
                      <a:cxn ang="0">
                        <a:pos x="23" y="0"/>
                      </a:cxn>
                      <a:cxn ang="0">
                        <a:pos x="15" y="0"/>
                      </a:cxn>
                      <a:cxn ang="0">
                        <a:pos x="5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6" name="Freeform 90"/>
                  <p:cNvSpPr/>
                  <p:nvPr/>
                </p:nvSpPr>
                <p:spPr>
                  <a:xfrm rot="-1325434">
                    <a:off x="4005" y="672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3" y="1"/>
                      </a:cxn>
                      <a:cxn ang="0">
                        <a:pos x="4" y="3"/>
                      </a:cxn>
                      <a:cxn ang="0">
                        <a:pos x="5" y="4"/>
                      </a:cxn>
                      <a:cxn ang="0">
                        <a:pos x="4" y="5"/>
                      </a:cxn>
                      <a:cxn ang="0">
                        <a:pos x="4" y="4"/>
                      </a:cxn>
                      <a:cxn ang="0">
                        <a:pos x="4" y="3"/>
                      </a:cxn>
                      <a:cxn ang="0">
                        <a:pos x="3" y="2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37" name="Group 91"/>
                <p:cNvGrpSpPr/>
                <p:nvPr/>
              </p:nvGrpSpPr>
              <p:grpSpPr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138" name="Freeform 92"/>
                  <p:cNvSpPr/>
                  <p:nvPr/>
                </p:nvSpPr>
                <p:spPr>
                  <a:xfrm rot="-1921064">
                    <a:off x="2683" y="947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7" y="1"/>
                      </a:cxn>
                      <a:cxn ang="0">
                        <a:pos x="15" y="0"/>
                      </a:cxn>
                      <a:cxn ang="0">
                        <a:pos x="23" y="0"/>
                      </a:cxn>
                      <a:cxn ang="0">
                        <a:pos x="23" y="0"/>
                      </a:cxn>
                      <a:cxn ang="0">
                        <a:pos x="15" y="0"/>
                      </a:cxn>
                      <a:cxn ang="0">
                        <a:pos x="5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9" name="Freeform 93"/>
                  <p:cNvSpPr/>
                  <p:nvPr/>
                </p:nvSpPr>
                <p:spPr>
                  <a:xfrm rot="-1921064">
                    <a:off x="3802" y="445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3" y="1"/>
                      </a:cxn>
                      <a:cxn ang="0">
                        <a:pos x="4" y="3"/>
                      </a:cxn>
                      <a:cxn ang="0">
                        <a:pos x="5" y="4"/>
                      </a:cxn>
                      <a:cxn ang="0">
                        <a:pos x="4" y="5"/>
                      </a:cxn>
                      <a:cxn ang="0">
                        <a:pos x="4" y="4"/>
                      </a:cxn>
                      <a:cxn ang="0">
                        <a:pos x="4" y="3"/>
                      </a:cxn>
                      <a:cxn ang="0">
                        <a:pos x="3" y="2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40" name="Freeform 94"/>
                <p:cNvSpPr/>
                <p:nvPr/>
              </p:nvSpPr>
              <p:spPr>
                <a:xfrm rot="4578755" flipH="1">
                  <a:off x="3967" y="371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0" b="0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1" name="Freeform 95"/>
                <p:cNvSpPr/>
                <p:nvPr/>
              </p:nvSpPr>
              <p:spPr>
                <a:xfrm rot="4578755" flipH="1">
                  <a:off x="3977" y="77"/>
                  <a:ext cx="216" cy="9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0" b="0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142" name="Group 96"/>
                <p:cNvGrpSpPr/>
                <p:nvPr/>
              </p:nvGrpSpPr>
              <p:grpSpPr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143" name="Freeform 97"/>
                  <p:cNvSpPr/>
                  <p:nvPr/>
                </p:nvSpPr>
                <p:spPr>
                  <a:xfrm rot="-3857755">
                    <a:off x="2361" y="938"/>
                    <a:ext cx="1062" cy="184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3" y="0"/>
                      </a:cxn>
                      <a:cxn ang="0">
                        <a:pos x="6" y="0"/>
                      </a:cxn>
                      <a:cxn ang="0">
                        <a:pos x="9" y="0"/>
                      </a:cxn>
                      <a:cxn ang="0">
                        <a:pos x="9" y="0"/>
                      </a:cxn>
                      <a:cxn ang="0">
                        <a:pos x="6" y="0"/>
                      </a:cxn>
                      <a:cxn ang="0">
                        <a:pos x="2" y="1"/>
                      </a:cxn>
                      <a:cxn ang="0">
                        <a:pos x="0" y="1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4" name="Freeform 98"/>
                  <p:cNvSpPr/>
                  <p:nvPr/>
                </p:nvSpPr>
                <p:spPr>
                  <a:xfrm rot="-3857755">
                    <a:off x="3009" y="180"/>
                    <a:ext cx="570" cy="28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2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1" y="1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45" name="Group 99"/>
                <p:cNvGrpSpPr/>
                <p:nvPr/>
              </p:nvGrpSpPr>
              <p:grpSpPr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146" name="Freeform 100"/>
                  <p:cNvSpPr/>
                  <p:nvPr/>
                </p:nvSpPr>
                <p:spPr>
                  <a:xfrm rot="-2777260">
                    <a:off x="2490" y="913"/>
                    <a:ext cx="1155" cy="270"/>
                  </a:xfrm>
                  <a:custGeom>
                    <a:avLst/>
                    <a:gdLst/>
                    <a:ahLst/>
                    <a:cxnLst>
                      <a:cxn ang="0">
                        <a:pos x="0" y="12"/>
                      </a:cxn>
                      <a:cxn ang="0">
                        <a:pos x="5" y="4"/>
                      </a:cxn>
                      <a:cxn ang="0">
                        <a:pos x="10" y="1"/>
                      </a:cxn>
                      <a:cxn ang="0">
                        <a:pos x="16" y="1"/>
                      </a:cxn>
                      <a:cxn ang="0">
                        <a:pos x="16" y="3"/>
                      </a:cxn>
                      <a:cxn ang="0">
                        <a:pos x="10" y="3"/>
                      </a:cxn>
                      <a:cxn ang="0">
                        <a:pos x="4" y="7"/>
                      </a:cxn>
                      <a:cxn ang="0">
                        <a:pos x="0" y="12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7" name="Freeform 101"/>
                  <p:cNvSpPr/>
                  <p:nvPr/>
                </p:nvSpPr>
                <p:spPr>
                  <a:xfrm rot="-2777260">
                    <a:off x="3428" y="260"/>
                    <a:ext cx="620" cy="423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1" y="2"/>
                      </a:cxn>
                      <a:cxn ang="0">
                        <a:pos x="2" y="5"/>
                      </a:cxn>
                      <a:cxn ang="0">
                        <a:pos x="3" y="10"/>
                      </a:cxn>
                      <a:cxn ang="0">
                        <a:pos x="3" y="14"/>
                      </a:cxn>
                      <a:cxn ang="0">
                        <a:pos x="3" y="18"/>
                      </a:cxn>
                      <a:cxn ang="0">
                        <a:pos x="3" y="15"/>
                      </a:cxn>
                      <a:cxn ang="0">
                        <a:pos x="2" y="11"/>
                      </a:cxn>
                      <a:cxn ang="0">
                        <a:pos x="2" y="7"/>
                      </a:cxn>
                      <a:cxn ang="0">
                        <a:pos x="1" y="3"/>
                      </a:cxn>
                      <a:cxn ang="0">
                        <a:pos x="0" y="2"/>
                      </a:cxn>
                      <a:cxn ang="0">
                        <a:pos x="0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48" name="Group 102"/>
                <p:cNvGrpSpPr/>
                <p:nvPr/>
              </p:nvGrpSpPr>
              <p:grpSpPr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149" name="Freeform 103"/>
                  <p:cNvSpPr/>
                  <p:nvPr/>
                </p:nvSpPr>
                <p:spPr>
                  <a:xfrm rot="-4903748">
                    <a:off x="2296" y="960"/>
                    <a:ext cx="954" cy="8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" y="0"/>
                      </a:cxn>
                      <a:cxn ang="0">
                        <a:pos x="3" y="0"/>
                      </a:cxn>
                      <a:cxn ang="0">
                        <a:pos x="5" y="0"/>
                      </a:cxn>
                      <a:cxn ang="0">
                        <a:pos x="5" y="0"/>
                      </a:cxn>
                      <a:cxn ang="0">
                        <a:pos x="3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0" name="Freeform 104"/>
                  <p:cNvSpPr/>
                  <p:nvPr/>
                </p:nvSpPr>
                <p:spPr>
                  <a:xfrm rot="-4903748">
                    <a:off x="2648" y="219"/>
                    <a:ext cx="512" cy="13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51" name="Group 105"/>
                <p:cNvGrpSpPr/>
                <p:nvPr/>
              </p:nvGrpSpPr>
              <p:grpSpPr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152" name="Freeform 106"/>
                  <p:cNvSpPr/>
                  <p:nvPr/>
                </p:nvSpPr>
                <p:spPr>
                  <a:xfrm rot="-3264308" flipH="1">
                    <a:off x="1010" y="2475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54" y="9"/>
                      </a:cxn>
                      <a:cxn ang="0">
                        <a:pos x="111" y="1"/>
                      </a:cxn>
                      <a:cxn ang="0">
                        <a:pos x="171" y="1"/>
                      </a:cxn>
                      <a:cxn ang="0">
                        <a:pos x="170" y="6"/>
                      </a:cxn>
                      <a:cxn ang="0">
                        <a:pos x="111" y="6"/>
                      </a:cxn>
                      <a:cxn ang="0">
                        <a:pos x="41" y="17"/>
                      </a:cxn>
                      <a:cxn ang="0">
                        <a:pos x="0" y="28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3" name="Freeform 107"/>
                  <p:cNvSpPr/>
                  <p:nvPr/>
                </p:nvSpPr>
                <p:spPr>
                  <a:xfrm rot="-3264308" flipH="1">
                    <a:off x="724" y="3510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0" y="4"/>
                      </a:cxn>
                      <a:cxn ang="0">
                        <a:pos x="24" y="12"/>
                      </a:cxn>
                      <a:cxn ang="0">
                        <a:pos x="33" y="25"/>
                      </a:cxn>
                      <a:cxn ang="0">
                        <a:pos x="36" y="35"/>
                      </a:cxn>
                      <a:cxn ang="0">
                        <a:pos x="35" y="45"/>
                      </a:cxn>
                      <a:cxn ang="0">
                        <a:pos x="32" y="36"/>
                      </a:cxn>
                      <a:cxn ang="0">
                        <a:pos x="28" y="26"/>
                      </a:cxn>
                      <a:cxn ang="0">
                        <a:pos x="22" y="17"/>
                      </a:cxn>
                      <a:cxn ang="0">
                        <a:pos x="12" y="9"/>
                      </a:cxn>
                      <a:cxn ang="0">
                        <a:pos x="0" y="4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54" name="Group 108"/>
                <p:cNvGrpSpPr/>
                <p:nvPr/>
              </p:nvGrpSpPr>
              <p:grpSpPr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155" name="Freeform 109"/>
                  <p:cNvSpPr/>
                  <p:nvPr/>
                </p:nvSpPr>
                <p:spPr>
                  <a:xfrm rot="-4057115" flipH="1">
                    <a:off x="1266" y="2576"/>
                    <a:ext cx="1595" cy="312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34" y="9"/>
                      </a:cxn>
                      <a:cxn ang="0">
                        <a:pos x="70" y="1"/>
                      </a:cxn>
                      <a:cxn ang="0">
                        <a:pos x="107" y="1"/>
                      </a:cxn>
                      <a:cxn ang="0">
                        <a:pos x="107" y="6"/>
                      </a:cxn>
                      <a:cxn ang="0">
                        <a:pos x="69" y="6"/>
                      </a:cxn>
                      <a:cxn ang="0">
                        <a:pos x="26" y="17"/>
                      </a:cxn>
                      <a:cxn ang="0">
                        <a:pos x="0" y="28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6" name="Freeform 110"/>
                  <p:cNvSpPr/>
                  <p:nvPr/>
                </p:nvSpPr>
                <p:spPr>
                  <a:xfrm rot="-4057115" flipH="1">
                    <a:off x="1272" y="3636"/>
                    <a:ext cx="856" cy="490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6" y="4"/>
                      </a:cxn>
                      <a:cxn ang="0">
                        <a:pos x="15" y="12"/>
                      </a:cxn>
                      <a:cxn ang="0">
                        <a:pos x="21" y="25"/>
                      </a:cxn>
                      <a:cxn ang="0">
                        <a:pos x="22" y="35"/>
                      </a:cxn>
                      <a:cxn ang="0">
                        <a:pos x="22" y="45"/>
                      </a:cxn>
                      <a:cxn ang="0">
                        <a:pos x="20" y="36"/>
                      </a:cxn>
                      <a:cxn ang="0">
                        <a:pos x="18" y="26"/>
                      </a:cxn>
                      <a:cxn ang="0">
                        <a:pos x="15" y="17"/>
                      </a:cxn>
                      <a:cxn ang="0">
                        <a:pos x="7" y="9"/>
                      </a:cxn>
                      <a:cxn ang="0">
                        <a:pos x="0" y="4"/>
                      </a:cxn>
                      <a:cxn ang="0">
                        <a:pos x="0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57" name="Group 111"/>
                <p:cNvGrpSpPr/>
                <p:nvPr/>
              </p:nvGrpSpPr>
              <p:grpSpPr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158" name="Freeform 112"/>
                  <p:cNvSpPr/>
                  <p:nvPr/>
                </p:nvSpPr>
                <p:spPr>
                  <a:xfrm rot="-4817938" flipH="1">
                    <a:off x="1441" y="2694"/>
                    <a:ext cx="1711" cy="301"/>
                  </a:xfrm>
                  <a:custGeom>
                    <a:avLst/>
                    <a:gdLst/>
                    <a:ahLst/>
                    <a:cxnLst>
                      <a:cxn ang="0">
                        <a:pos x="0" y="23"/>
                      </a:cxn>
                      <a:cxn ang="0">
                        <a:pos x="52" y="8"/>
                      </a:cxn>
                      <a:cxn ang="0">
                        <a:pos x="106" y="1"/>
                      </a:cxn>
                      <a:cxn ang="0">
                        <a:pos x="163" y="1"/>
                      </a:cxn>
                      <a:cxn ang="0">
                        <a:pos x="163" y="5"/>
                      </a:cxn>
                      <a:cxn ang="0">
                        <a:pos x="106" y="5"/>
                      </a:cxn>
                      <a:cxn ang="0">
                        <a:pos x="39" y="13"/>
                      </a:cxn>
                      <a:cxn ang="0">
                        <a:pos x="0" y="2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9" name="Freeform 113"/>
                  <p:cNvSpPr/>
                  <p:nvPr/>
                </p:nvSpPr>
                <p:spPr>
                  <a:xfrm rot="-4817938" flipH="1">
                    <a:off x="1732" y="3897"/>
                    <a:ext cx="918" cy="473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9" y="2"/>
                      </a:cxn>
                      <a:cxn ang="0">
                        <a:pos x="23" y="10"/>
                      </a:cxn>
                      <a:cxn ang="0">
                        <a:pos x="32" y="20"/>
                      </a:cxn>
                      <a:cxn ang="0">
                        <a:pos x="34" y="28"/>
                      </a:cxn>
                      <a:cxn ang="0">
                        <a:pos x="33" y="36"/>
                      </a:cxn>
                      <a:cxn ang="0">
                        <a:pos x="31" y="29"/>
                      </a:cxn>
                      <a:cxn ang="0">
                        <a:pos x="27" y="21"/>
                      </a:cxn>
                      <a:cxn ang="0">
                        <a:pos x="22" y="14"/>
                      </a:cxn>
                      <a:cxn ang="0">
                        <a:pos x="11" y="7"/>
                      </a:cxn>
                      <a:cxn ang="0">
                        <a:pos x="0" y="4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60" name="Group 114"/>
                <p:cNvGrpSpPr/>
                <p:nvPr/>
              </p:nvGrpSpPr>
              <p:grpSpPr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161" name="Freeform 115"/>
                  <p:cNvSpPr/>
                  <p:nvPr/>
                </p:nvSpPr>
                <p:spPr>
                  <a:xfrm rot="3144576">
                    <a:off x="2628" y="2423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54" y="9"/>
                      </a:cxn>
                      <a:cxn ang="0">
                        <a:pos x="111" y="1"/>
                      </a:cxn>
                      <a:cxn ang="0">
                        <a:pos x="171" y="1"/>
                      </a:cxn>
                      <a:cxn ang="0">
                        <a:pos x="170" y="6"/>
                      </a:cxn>
                      <a:cxn ang="0">
                        <a:pos x="111" y="6"/>
                      </a:cxn>
                      <a:cxn ang="0">
                        <a:pos x="41" y="17"/>
                      </a:cxn>
                      <a:cxn ang="0">
                        <a:pos x="0" y="28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2" name="Freeform 116"/>
                  <p:cNvSpPr/>
                  <p:nvPr/>
                </p:nvSpPr>
                <p:spPr>
                  <a:xfrm rot="3144576">
                    <a:off x="3750" y="3434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0" y="4"/>
                      </a:cxn>
                      <a:cxn ang="0">
                        <a:pos x="24" y="12"/>
                      </a:cxn>
                      <a:cxn ang="0">
                        <a:pos x="33" y="25"/>
                      </a:cxn>
                      <a:cxn ang="0">
                        <a:pos x="36" y="35"/>
                      </a:cxn>
                      <a:cxn ang="0">
                        <a:pos x="35" y="45"/>
                      </a:cxn>
                      <a:cxn ang="0">
                        <a:pos x="32" y="36"/>
                      </a:cxn>
                      <a:cxn ang="0">
                        <a:pos x="28" y="26"/>
                      </a:cxn>
                      <a:cxn ang="0">
                        <a:pos x="22" y="17"/>
                      </a:cxn>
                      <a:cxn ang="0">
                        <a:pos x="12" y="9"/>
                      </a:cxn>
                      <a:cxn ang="0">
                        <a:pos x="0" y="4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63" name="Group 117"/>
                <p:cNvGrpSpPr/>
                <p:nvPr/>
              </p:nvGrpSpPr>
              <p:grpSpPr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164" name="Freeform 118"/>
                  <p:cNvSpPr/>
                  <p:nvPr/>
                </p:nvSpPr>
                <p:spPr>
                  <a:xfrm rot="3745735">
                    <a:off x="2504" y="2540"/>
                    <a:ext cx="1650" cy="299"/>
                  </a:xfrm>
                  <a:custGeom>
                    <a:avLst/>
                    <a:gdLst/>
                    <a:ahLst/>
                    <a:cxnLst>
                      <a:cxn ang="0">
                        <a:pos x="0" y="22"/>
                      </a:cxn>
                      <a:cxn ang="0">
                        <a:pos x="42" y="7"/>
                      </a:cxn>
                      <a:cxn ang="0">
                        <a:pos x="86" y="1"/>
                      </a:cxn>
                      <a:cxn ang="0">
                        <a:pos x="131" y="1"/>
                      </a:cxn>
                      <a:cxn ang="0">
                        <a:pos x="131" y="4"/>
                      </a:cxn>
                      <a:cxn ang="0">
                        <a:pos x="85" y="4"/>
                      </a:cxn>
                      <a:cxn ang="0">
                        <a:pos x="31" y="12"/>
                      </a:cxn>
                      <a:cxn ang="0">
                        <a:pos x="0" y="22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5" name="Freeform 119"/>
                  <p:cNvSpPr/>
                  <p:nvPr/>
                </p:nvSpPr>
                <p:spPr>
                  <a:xfrm rot="3745735">
                    <a:off x="3386" y="3614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8" y="2"/>
                      </a:cxn>
                      <a:cxn ang="0">
                        <a:pos x="19" y="9"/>
                      </a:cxn>
                      <a:cxn ang="0">
                        <a:pos x="26" y="18"/>
                      </a:cxn>
                      <a:cxn ang="0">
                        <a:pos x="28" y="26"/>
                      </a:cxn>
                      <a:cxn ang="0">
                        <a:pos x="27" y="34"/>
                      </a:cxn>
                      <a:cxn ang="0">
                        <a:pos x="25" y="27"/>
                      </a:cxn>
                      <a:cxn ang="0">
                        <a:pos x="22" y="20"/>
                      </a:cxn>
                      <a:cxn ang="0">
                        <a:pos x="18" y="13"/>
                      </a:cxn>
                      <a:cxn ang="0">
                        <a:pos x="10" y="7"/>
                      </a:cxn>
                      <a:cxn ang="0">
                        <a:pos x="0" y="3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66" name="Group 120"/>
                <p:cNvGrpSpPr/>
                <p:nvPr/>
              </p:nvGrpSpPr>
              <p:grpSpPr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167" name="Freeform 121"/>
                  <p:cNvSpPr/>
                  <p:nvPr/>
                </p:nvSpPr>
                <p:spPr>
                  <a:xfrm rot="4286818">
                    <a:off x="2327" y="2659"/>
                    <a:ext cx="1601" cy="246"/>
                  </a:xfrm>
                  <a:custGeom>
                    <a:avLst/>
                    <a:gdLst/>
                    <a:ahLst/>
                    <a:cxnLst>
                      <a:cxn ang="0">
                        <a:pos x="0" y="7"/>
                      </a:cxn>
                      <a:cxn ang="0">
                        <a:pos x="35" y="2"/>
                      </a:cxn>
                      <a:cxn ang="0">
                        <a:pos x="71" y="0"/>
                      </a:cxn>
                      <a:cxn ang="0">
                        <a:pos x="110" y="0"/>
                      </a:cxn>
                      <a:cxn ang="0">
                        <a:pos x="109" y="1"/>
                      </a:cxn>
                      <a:cxn ang="0">
                        <a:pos x="71" y="1"/>
                      </a:cxn>
                      <a:cxn ang="0">
                        <a:pos x="26" y="4"/>
                      </a:cxn>
                      <a:cxn ang="0">
                        <a:pos x="0" y="7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8" name="Freeform 122"/>
                  <p:cNvSpPr/>
                  <p:nvPr/>
                </p:nvSpPr>
                <p:spPr>
                  <a:xfrm rot="4286818">
                    <a:off x="3001" y="3745"/>
                    <a:ext cx="859" cy="38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" y="0"/>
                      </a:cxn>
                      <a:cxn ang="0">
                        <a:pos x="16" y="2"/>
                      </a:cxn>
                      <a:cxn ang="0">
                        <a:pos x="21" y="6"/>
                      </a:cxn>
                      <a:cxn ang="0">
                        <a:pos x="23" y="8"/>
                      </a:cxn>
                      <a:cxn ang="0">
                        <a:pos x="22" y="10"/>
                      </a:cxn>
                      <a:cxn ang="0">
                        <a:pos x="21" y="9"/>
                      </a:cxn>
                      <a:cxn ang="0">
                        <a:pos x="18" y="6"/>
                      </a:cxn>
                      <a:cxn ang="0">
                        <a:pos x="15" y="4"/>
                      </a:cxn>
                      <a:cxn ang="0">
                        <a:pos x="8" y="2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69" name="Group 123"/>
                <p:cNvGrpSpPr/>
                <p:nvPr/>
              </p:nvGrpSpPr>
              <p:grpSpPr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170" name="Freeform 124"/>
                  <p:cNvSpPr/>
                  <p:nvPr/>
                </p:nvSpPr>
                <p:spPr>
                  <a:xfrm rot="4898956">
                    <a:off x="2205" y="2712"/>
                    <a:ext cx="1471" cy="246"/>
                  </a:xfrm>
                  <a:custGeom>
                    <a:avLst/>
                    <a:gdLst/>
                    <a:ahLst/>
                    <a:cxnLst>
                      <a:cxn ang="0">
                        <a:pos x="0" y="7"/>
                      </a:cxn>
                      <a:cxn ang="0">
                        <a:pos x="21" y="2"/>
                      </a:cxn>
                      <a:cxn ang="0">
                        <a:pos x="43" y="0"/>
                      </a:cxn>
                      <a:cxn ang="0">
                        <a:pos x="66" y="0"/>
                      </a:cxn>
                      <a:cxn ang="0">
                        <a:pos x="66" y="1"/>
                      </a:cxn>
                      <a:cxn ang="0">
                        <a:pos x="42" y="1"/>
                      </a:cxn>
                      <a:cxn ang="0">
                        <a:pos x="16" y="4"/>
                      </a:cxn>
                      <a:cxn ang="0">
                        <a:pos x="0" y="7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1" name="Freeform 125"/>
                  <p:cNvSpPr/>
                  <p:nvPr/>
                </p:nvSpPr>
                <p:spPr>
                  <a:xfrm rot="4898956">
                    <a:off x="2636" y="3732"/>
                    <a:ext cx="790" cy="38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4" y="0"/>
                      </a:cxn>
                      <a:cxn ang="0">
                        <a:pos x="9" y="2"/>
                      </a:cxn>
                      <a:cxn ang="0">
                        <a:pos x="13" y="6"/>
                      </a:cxn>
                      <a:cxn ang="0">
                        <a:pos x="14" y="8"/>
                      </a:cxn>
                      <a:cxn ang="0">
                        <a:pos x="13" y="10"/>
                      </a:cxn>
                      <a:cxn ang="0">
                        <a:pos x="13" y="9"/>
                      </a:cxn>
                      <a:cxn ang="0">
                        <a:pos x="11" y="6"/>
                      </a:cxn>
                      <a:cxn ang="0">
                        <a:pos x="9" y="4"/>
                      </a:cxn>
                      <a:cxn ang="0">
                        <a:pos x="4" y="2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72" name="Group 126"/>
                <p:cNvGrpSpPr/>
                <p:nvPr/>
              </p:nvGrpSpPr>
              <p:grpSpPr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173" name="Freeform 127"/>
                  <p:cNvSpPr/>
                  <p:nvPr/>
                </p:nvSpPr>
                <p:spPr>
                  <a:xfrm rot="5755659">
                    <a:off x="1899" y="2758"/>
                    <a:ext cx="1437" cy="188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18" y="0"/>
                      </a:cxn>
                      <a:cxn ang="0">
                        <a:pos x="37" y="0"/>
                      </a:cxn>
                      <a:cxn ang="0">
                        <a:pos x="58" y="0"/>
                      </a:cxn>
                      <a:cxn ang="0">
                        <a:pos x="57" y="0"/>
                      </a:cxn>
                      <a:cxn ang="0">
                        <a:pos x="37" y="0"/>
                      </a:cxn>
                      <a:cxn ang="0">
                        <a:pos x="14" y="1"/>
                      </a:cxn>
                      <a:cxn ang="0">
                        <a:pos x="0" y="1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4" name="Freeform 128"/>
                  <p:cNvSpPr/>
                  <p:nvPr/>
                </p:nvSpPr>
                <p:spPr>
                  <a:xfrm rot="5755659">
                    <a:off x="2048" y="3786"/>
                    <a:ext cx="771" cy="29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" y="0"/>
                      </a:cxn>
                      <a:cxn ang="0">
                        <a:pos x="8" y="0"/>
                      </a:cxn>
                      <a:cxn ang="0">
                        <a:pos x="11" y="1"/>
                      </a:cxn>
                      <a:cxn ang="0">
                        <a:pos x="12" y="1"/>
                      </a:cxn>
                      <a:cxn ang="0">
                        <a:pos x="12" y="2"/>
                      </a:cxn>
                      <a:cxn ang="0">
                        <a:pos x="11" y="1"/>
                      </a:cxn>
                      <a:cxn ang="0">
                        <a:pos x="10" y="1"/>
                      </a:cxn>
                      <a:cxn ang="0">
                        <a:pos x="7" y="1"/>
                      </a:cxn>
                      <a:cxn ang="0">
                        <a:pos x="4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175" name="Freeform 129"/>
              <p:cNvSpPr/>
              <p:nvPr/>
            </p:nvSpPr>
            <p:spPr>
              <a:xfrm flipH="1">
                <a:off x="3873" y="934"/>
                <a:ext cx="191" cy="5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6" name="Arc 130"/>
              <p:cNvSpPr/>
              <p:nvPr/>
            </p:nvSpPr>
            <p:spPr>
              <a:xfrm flipH="1">
                <a:off x="3528" y="726"/>
                <a:ext cx="833" cy="90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21600" h="21602" fill="none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7" name="Arc 131"/>
              <p:cNvSpPr/>
              <p:nvPr/>
            </p:nvSpPr>
            <p:spPr>
              <a:xfrm flipV="1">
                <a:off x="4278" y="179"/>
                <a:ext cx="1007" cy="8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6729" h="21600" fill="none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8" name="Arc 132"/>
              <p:cNvSpPr/>
              <p:nvPr/>
            </p:nvSpPr>
            <p:spPr>
              <a:xfrm flipH="1">
                <a:off x="3612" y="580"/>
                <a:ext cx="487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28940" h="22305" fill="none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9" name="Arc 133"/>
              <p:cNvSpPr/>
              <p:nvPr/>
            </p:nvSpPr>
            <p:spPr>
              <a:xfrm flipH="1">
                <a:off x="3267" y="628"/>
                <a:ext cx="791" cy="9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0473" h="22305" fill="none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0" name="Arc 134"/>
              <p:cNvSpPr/>
              <p:nvPr/>
            </p:nvSpPr>
            <p:spPr>
              <a:xfrm flipH="1">
                <a:off x="3197" y="458"/>
                <a:ext cx="932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4455" h="22305" fill="none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1" name="Arc 135"/>
              <p:cNvSpPr/>
              <p:nvPr/>
            </p:nvSpPr>
            <p:spPr>
              <a:xfrm>
                <a:off x="4229" y="589"/>
                <a:ext cx="149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2" name="Arc 136"/>
              <p:cNvSpPr/>
              <p:nvPr/>
            </p:nvSpPr>
            <p:spPr>
              <a:xfrm>
                <a:off x="4268" y="585"/>
                <a:ext cx="394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3" name="Arc 137"/>
              <p:cNvSpPr/>
              <p:nvPr/>
            </p:nvSpPr>
            <p:spPr>
              <a:xfrm>
                <a:off x="4303" y="463"/>
                <a:ext cx="559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4" name="Freeform 138"/>
              <p:cNvSpPr/>
              <p:nvPr/>
            </p:nvSpPr>
            <p:spPr>
              <a:xfrm>
                <a:off x="4410" y="1033"/>
                <a:ext cx="190" cy="5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5" name="Freeform 139"/>
              <p:cNvSpPr/>
              <p:nvPr/>
            </p:nvSpPr>
            <p:spPr>
              <a:xfrm rot="-1939245" flipV="1">
                <a:off x="4114" y="843"/>
                <a:ext cx="173" cy="3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6" name="Arc 140"/>
              <p:cNvSpPr/>
              <p:nvPr/>
            </p:nvSpPr>
            <p:spPr>
              <a:xfrm flipH="1">
                <a:off x="3144" y="319"/>
                <a:ext cx="996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6830" h="22305" fill="none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7" name="Arc 141"/>
              <p:cNvSpPr/>
              <p:nvPr/>
            </p:nvSpPr>
            <p:spPr>
              <a:xfrm flipH="1">
                <a:off x="3425" y="123"/>
                <a:ext cx="725" cy="90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1881" h="21600" fill="none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8" name="Arc 142"/>
              <p:cNvSpPr/>
              <p:nvPr/>
            </p:nvSpPr>
            <p:spPr>
              <a:xfrm>
                <a:off x="4199" y="502"/>
                <a:ext cx="299" cy="90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1146" h="21600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9" name="Freeform 143"/>
              <p:cNvSpPr/>
              <p:nvPr/>
            </p:nvSpPr>
            <p:spPr>
              <a:xfrm flipH="1">
                <a:off x="3307" y="982"/>
                <a:ext cx="425" cy="5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14" y="0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20" y="0"/>
                  </a:cxn>
                  <a:cxn ang="0">
                    <a:pos x="18" y="1"/>
                  </a:cxn>
                  <a:cxn ang="0">
                    <a:pos x="20" y="1"/>
                  </a:cxn>
                  <a:cxn ang="0">
                    <a:pos x="18" y="1"/>
                  </a:cxn>
                  <a:cxn ang="0">
                    <a:pos x="21" y="1"/>
                  </a:cxn>
                  <a:cxn ang="0">
                    <a:pos x="20" y="1"/>
                  </a:cxn>
                  <a:cxn ang="0">
                    <a:pos x="21" y="1"/>
                  </a:cxn>
                  <a:cxn ang="0">
                    <a:pos x="20" y="1"/>
                  </a:cxn>
                  <a:cxn ang="0">
                    <a:pos x="21" y="1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0" name="Freeform 144"/>
              <p:cNvSpPr/>
              <p:nvPr/>
            </p:nvSpPr>
            <p:spPr>
              <a:xfrm flipH="1">
                <a:off x="3507" y="350"/>
                <a:ext cx="273" cy="59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1" name="Freeform 145"/>
              <p:cNvSpPr/>
              <p:nvPr/>
            </p:nvSpPr>
            <p:spPr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2" name="Freeform 146"/>
              <p:cNvSpPr/>
              <p:nvPr/>
            </p:nvSpPr>
            <p:spPr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8" y="0"/>
                  </a:cxn>
                  <a:cxn ang="0">
                    <a:pos x="7" y="0"/>
                  </a:cxn>
                  <a:cxn ang="0">
                    <a:pos x="9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12" y="0"/>
                  </a:cxn>
                  <a:cxn ang="0">
                    <a:pos x="11" y="1"/>
                  </a:cxn>
                  <a:cxn ang="0">
                    <a:pos x="12" y="1"/>
                  </a:cxn>
                  <a:cxn ang="0">
                    <a:pos x="12" y="1"/>
                  </a:cxn>
                  <a:cxn ang="0">
                    <a:pos x="12" y="1"/>
                  </a:cxn>
                  <a:cxn ang="0">
                    <a:pos x="12" y="1"/>
                  </a:cxn>
                  <a:cxn ang="0">
                    <a:pos x="13" y="1"/>
                  </a:cxn>
                  <a:cxn ang="0">
                    <a:pos x="12" y="1"/>
                  </a:cxn>
                  <a:cxn ang="0">
                    <a:pos x="13" y="1"/>
                  </a:cxn>
                  <a:cxn ang="0">
                    <a:pos x="12" y="1"/>
                  </a:cxn>
                  <a:cxn ang="0">
                    <a:pos x="13" y="1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3" name="Freeform 147"/>
              <p:cNvSpPr/>
              <p:nvPr/>
            </p:nvSpPr>
            <p:spPr>
              <a:xfrm>
                <a:off x="4636" y="576"/>
                <a:ext cx="595" cy="4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9" y="0"/>
                  </a:cxn>
                  <a:cxn ang="0">
                    <a:pos x="20" y="0"/>
                  </a:cxn>
                  <a:cxn ang="0">
                    <a:pos x="69" y="0"/>
                  </a:cxn>
                  <a:cxn ang="0">
                    <a:pos x="39" y="0"/>
                  </a:cxn>
                  <a:cxn ang="0">
                    <a:pos x="78" y="0"/>
                  </a:cxn>
                  <a:cxn ang="0">
                    <a:pos x="59" y="0"/>
                  </a:cxn>
                  <a:cxn ang="0">
                    <a:pos x="97" y="0"/>
                  </a:cxn>
                  <a:cxn ang="0">
                    <a:pos x="78" y="0"/>
                  </a:cxn>
                  <a:cxn ang="0">
                    <a:pos x="107" y="0"/>
                  </a:cxn>
                  <a:cxn ang="0">
                    <a:pos x="97" y="0"/>
                  </a:cxn>
                  <a:cxn ang="0">
                    <a:pos x="117" y="0"/>
                  </a:cxn>
                  <a:cxn ang="0">
                    <a:pos x="117" y="0"/>
                  </a:cxn>
                  <a:cxn ang="0">
                    <a:pos x="136" y="0"/>
                  </a:cxn>
                  <a:cxn ang="0">
                    <a:pos x="127" y="0"/>
                  </a:cxn>
                  <a:cxn ang="0">
                    <a:pos x="146" y="0"/>
                  </a:cxn>
                  <a:cxn ang="0">
                    <a:pos x="136" y="0"/>
                  </a:cxn>
                  <a:cxn ang="0">
                    <a:pos x="146" y="0"/>
                  </a:cxn>
                  <a:cxn ang="0">
                    <a:pos x="136" y="0"/>
                  </a:cxn>
                  <a:cxn ang="0">
                    <a:pos x="156" y="0"/>
                  </a:cxn>
                  <a:cxn ang="0">
                    <a:pos x="146" y="0"/>
                  </a:cxn>
                  <a:cxn ang="0">
                    <a:pos x="156" y="0"/>
                  </a:cxn>
                  <a:cxn ang="0">
                    <a:pos x="146" y="0"/>
                  </a:cxn>
                  <a:cxn ang="0">
                    <a:pos x="156" y="0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4" name="Freeform 148"/>
              <p:cNvSpPr/>
              <p:nvPr/>
            </p:nvSpPr>
            <p:spPr>
              <a:xfrm>
                <a:off x="4658" y="132"/>
                <a:ext cx="260" cy="5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5" name="Freeform 149"/>
              <p:cNvSpPr/>
              <p:nvPr/>
            </p:nvSpPr>
            <p:spPr>
              <a:xfrm rot="-1346631">
                <a:off x="4401" y="599"/>
                <a:ext cx="174" cy="3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6" name="Freeform 150"/>
              <p:cNvSpPr/>
              <p:nvPr/>
            </p:nvSpPr>
            <p:spPr>
              <a:xfrm rot="1346631" flipH="1">
                <a:off x="3783" y="590"/>
                <a:ext cx="173" cy="3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197" name="Group 151"/>
          <p:cNvGrpSpPr/>
          <p:nvPr/>
        </p:nvGrpSpPr>
        <p:grpSpPr>
          <a:xfrm>
            <a:off x="3657600" y="3200400"/>
            <a:ext cx="1600200" cy="1905000"/>
            <a:chOff x="3115" y="0"/>
            <a:chExt cx="2170" cy="2486"/>
          </a:xfrm>
        </p:grpSpPr>
        <p:grpSp>
          <p:nvGrpSpPr>
            <p:cNvPr id="2198" name="Group 152"/>
            <p:cNvGrpSpPr/>
            <p:nvPr/>
          </p:nvGrpSpPr>
          <p:grpSpPr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199" name="Oval 153"/>
              <p:cNvSpPr/>
              <p:nvPr/>
            </p:nvSpPr>
            <p:spPr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00" name="Oval 154"/>
              <p:cNvSpPr/>
              <p:nvPr/>
            </p:nvSpPr>
            <p:spPr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201" name="Group 155"/>
            <p:cNvGrpSpPr/>
            <p:nvPr/>
          </p:nvGrpSpPr>
          <p:grpSpPr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202" name="Oval 156"/>
              <p:cNvSpPr/>
              <p:nvPr/>
            </p:nvSpPr>
            <p:spPr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03" name="Oval 157"/>
              <p:cNvSpPr/>
              <p:nvPr/>
            </p:nvSpPr>
            <p:spPr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204" name="Group 158"/>
            <p:cNvGrpSpPr/>
            <p:nvPr/>
          </p:nvGrpSpPr>
          <p:grpSpPr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205" name="Oval 159"/>
              <p:cNvSpPr/>
              <p:nvPr/>
            </p:nvSpPr>
            <p:spPr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06" name="Oval 160"/>
              <p:cNvSpPr/>
              <p:nvPr/>
            </p:nvSpPr>
            <p:spPr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207" name="Group 161"/>
            <p:cNvGrpSpPr/>
            <p:nvPr/>
          </p:nvGrpSpPr>
          <p:grpSpPr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208" name="Group 162"/>
              <p:cNvGrpSpPr/>
              <p:nvPr/>
            </p:nvGrpSpPr>
            <p:grpSpPr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209" name="Oval 163"/>
                <p:cNvSpPr/>
                <p:nvPr/>
              </p:nvSpPr>
              <p:spPr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wrap="none" anchor="ctr" anchorCtr="0"/>
                <a:lstStyle/>
                <a:p>
                  <a:endParaRPr 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10" name="Oval 164"/>
                <p:cNvSpPr/>
                <p:nvPr/>
              </p:nvSpPr>
              <p:spPr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wrap="none" anchor="ctr" anchorCtr="0"/>
                <a:lstStyle/>
                <a:p>
                  <a:endParaRPr lang="en-US"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211" name="Group 165"/>
              <p:cNvGrpSpPr/>
              <p:nvPr/>
            </p:nvGrpSpPr>
            <p:grpSpPr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212" name="Group 166"/>
                <p:cNvGrpSpPr/>
                <p:nvPr/>
              </p:nvGrpSpPr>
              <p:grpSpPr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213" name="Freeform 167"/>
                  <p:cNvSpPr/>
                  <p:nvPr/>
                </p:nvSpPr>
                <p:spPr>
                  <a:xfrm rot="2711884">
                    <a:off x="2765" y="2236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54" y="9"/>
                      </a:cxn>
                      <a:cxn ang="0">
                        <a:pos x="111" y="1"/>
                      </a:cxn>
                      <a:cxn ang="0">
                        <a:pos x="171" y="1"/>
                      </a:cxn>
                      <a:cxn ang="0">
                        <a:pos x="170" y="6"/>
                      </a:cxn>
                      <a:cxn ang="0">
                        <a:pos x="111" y="6"/>
                      </a:cxn>
                      <a:cxn ang="0">
                        <a:pos x="41" y="17"/>
                      </a:cxn>
                      <a:cxn ang="0">
                        <a:pos x="0" y="28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4" name="Freeform 168"/>
                  <p:cNvSpPr/>
                  <p:nvPr/>
                </p:nvSpPr>
                <p:spPr>
                  <a:xfrm rot="2711884">
                    <a:off x="4020" y="3148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0" y="4"/>
                      </a:cxn>
                      <a:cxn ang="0">
                        <a:pos x="24" y="12"/>
                      </a:cxn>
                      <a:cxn ang="0">
                        <a:pos x="33" y="25"/>
                      </a:cxn>
                      <a:cxn ang="0">
                        <a:pos x="36" y="35"/>
                      </a:cxn>
                      <a:cxn ang="0">
                        <a:pos x="35" y="45"/>
                      </a:cxn>
                      <a:cxn ang="0">
                        <a:pos x="32" y="36"/>
                      </a:cxn>
                      <a:cxn ang="0">
                        <a:pos x="28" y="26"/>
                      </a:cxn>
                      <a:cxn ang="0">
                        <a:pos x="22" y="17"/>
                      </a:cxn>
                      <a:cxn ang="0">
                        <a:pos x="12" y="9"/>
                      </a:cxn>
                      <a:cxn ang="0">
                        <a:pos x="0" y="4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15" name="Group 169"/>
                <p:cNvGrpSpPr/>
                <p:nvPr/>
              </p:nvGrpSpPr>
              <p:grpSpPr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216" name="Freeform 170"/>
                  <p:cNvSpPr/>
                  <p:nvPr/>
                </p:nvSpPr>
                <p:spPr>
                  <a:xfrm rot="2104081">
                    <a:off x="2864" y="2019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74" y="18"/>
                      </a:cxn>
                      <a:cxn ang="0">
                        <a:pos x="151" y="3"/>
                      </a:cxn>
                      <a:cxn ang="0">
                        <a:pos x="233" y="3"/>
                      </a:cxn>
                      <a:cxn ang="0">
                        <a:pos x="231" y="11"/>
                      </a:cxn>
                      <a:cxn ang="0">
                        <a:pos x="150" y="11"/>
                      </a:cxn>
                      <a:cxn ang="0">
                        <a:pos x="56" y="31"/>
                      </a:cxn>
                      <a:cxn ang="0">
                        <a:pos x="0" y="54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7" name="Freeform 171"/>
                  <p:cNvSpPr/>
                  <p:nvPr/>
                </p:nvSpPr>
                <p:spPr>
                  <a:xfrm rot="2104081">
                    <a:off x="4353" y="2806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4" y="6"/>
                      </a:cxn>
                      <a:cxn ang="0">
                        <a:pos x="32" y="21"/>
                      </a:cxn>
                      <a:cxn ang="0">
                        <a:pos x="45" y="46"/>
                      </a:cxn>
                      <a:cxn ang="0">
                        <a:pos x="49" y="65"/>
                      </a:cxn>
                      <a:cxn ang="0">
                        <a:pos x="47" y="84"/>
                      </a:cxn>
                      <a:cxn ang="0">
                        <a:pos x="44" y="68"/>
                      </a:cxn>
                      <a:cxn ang="0">
                        <a:pos x="39" y="49"/>
                      </a:cxn>
                      <a:cxn ang="0">
                        <a:pos x="31" y="32"/>
                      </a:cxn>
                      <a:cxn ang="0">
                        <a:pos x="16" y="16"/>
                      </a:cxn>
                      <a:cxn ang="0">
                        <a:pos x="0" y="8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18" name="Group 172"/>
                <p:cNvGrpSpPr/>
                <p:nvPr/>
              </p:nvGrpSpPr>
              <p:grpSpPr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219" name="Freeform 173"/>
                  <p:cNvSpPr/>
                  <p:nvPr/>
                </p:nvSpPr>
                <p:spPr>
                  <a:xfrm rot="1582915">
                    <a:off x="2897" y="1832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24"/>
                      </a:cxn>
                      <a:cxn ang="0">
                        <a:pos x="56" y="8"/>
                      </a:cxn>
                      <a:cxn ang="0">
                        <a:pos x="116" y="1"/>
                      </a:cxn>
                      <a:cxn ang="0">
                        <a:pos x="179" y="1"/>
                      </a:cxn>
                      <a:cxn ang="0">
                        <a:pos x="178" y="5"/>
                      </a:cxn>
                      <a:cxn ang="0">
                        <a:pos x="115" y="5"/>
                      </a:cxn>
                      <a:cxn ang="0">
                        <a:pos x="43" y="14"/>
                      </a:cxn>
                      <a:cxn ang="0">
                        <a:pos x="0" y="24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0" name="Freeform 174"/>
                  <p:cNvSpPr/>
                  <p:nvPr/>
                </p:nvSpPr>
                <p:spPr>
                  <a:xfrm rot="1582915">
                    <a:off x="4442" y="2420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0" y="2"/>
                      </a:cxn>
                      <a:cxn ang="0">
                        <a:pos x="25" y="10"/>
                      </a:cxn>
                      <a:cxn ang="0">
                        <a:pos x="34" y="20"/>
                      </a:cxn>
                      <a:cxn ang="0">
                        <a:pos x="37" y="29"/>
                      </a:cxn>
                      <a:cxn ang="0">
                        <a:pos x="36" y="38"/>
                      </a:cxn>
                      <a:cxn ang="0">
                        <a:pos x="34" y="30"/>
                      </a:cxn>
                      <a:cxn ang="0">
                        <a:pos x="30" y="22"/>
                      </a:cxn>
                      <a:cxn ang="0">
                        <a:pos x="24" y="14"/>
                      </a:cxn>
                      <a:cxn ang="0">
                        <a:pos x="13" y="7"/>
                      </a:cxn>
                      <a:cxn ang="0">
                        <a:pos x="0" y="4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21" name="Group 175"/>
                <p:cNvGrpSpPr/>
                <p:nvPr/>
              </p:nvGrpSpPr>
              <p:grpSpPr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222" name="Freeform 176"/>
                  <p:cNvSpPr/>
                  <p:nvPr/>
                </p:nvSpPr>
                <p:spPr>
                  <a:xfrm rot="1080363">
                    <a:off x="2924" y="1636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43"/>
                      </a:cxn>
                      <a:cxn ang="0">
                        <a:pos x="46" y="15"/>
                      </a:cxn>
                      <a:cxn ang="0">
                        <a:pos x="94" y="2"/>
                      </a:cxn>
                      <a:cxn ang="0">
                        <a:pos x="145" y="2"/>
                      </a:cxn>
                      <a:cxn ang="0">
                        <a:pos x="144" y="9"/>
                      </a:cxn>
                      <a:cxn ang="0">
                        <a:pos x="94" y="9"/>
                      </a:cxn>
                      <a:cxn ang="0">
                        <a:pos x="35" y="25"/>
                      </a:cxn>
                      <a:cxn ang="0">
                        <a:pos x="0" y="4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3" name="Freeform 177"/>
                  <p:cNvSpPr/>
                  <p:nvPr/>
                </p:nvSpPr>
                <p:spPr>
                  <a:xfrm rot="1080363">
                    <a:off x="4495" y="2037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9" y="5"/>
                      </a:cxn>
                      <a:cxn ang="0">
                        <a:pos x="20" y="17"/>
                      </a:cxn>
                      <a:cxn ang="0">
                        <a:pos x="28" y="37"/>
                      </a:cxn>
                      <a:cxn ang="0">
                        <a:pos x="31" y="53"/>
                      </a:cxn>
                      <a:cxn ang="0">
                        <a:pos x="30" y="68"/>
                      </a:cxn>
                      <a:cxn ang="0">
                        <a:pos x="28" y="55"/>
                      </a:cxn>
                      <a:cxn ang="0">
                        <a:pos x="24" y="39"/>
                      </a:cxn>
                      <a:cxn ang="0">
                        <a:pos x="19" y="26"/>
                      </a:cxn>
                      <a:cxn ang="0">
                        <a:pos x="10" y="13"/>
                      </a:cxn>
                      <a:cxn ang="0">
                        <a:pos x="0" y="7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24" name="Group 178"/>
                <p:cNvGrpSpPr/>
                <p:nvPr/>
              </p:nvGrpSpPr>
              <p:grpSpPr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225" name="Freeform 179"/>
                  <p:cNvSpPr/>
                  <p:nvPr/>
                </p:nvSpPr>
                <p:spPr>
                  <a:xfrm rot="463793">
                    <a:off x="2958" y="1414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28" y="9"/>
                      </a:cxn>
                      <a:cxn ang="0">
                        <a:pos x="58" y="1"/>
                      </a:cxn>
                      <a:cxn ang="0">
                        <a:pos x="89" y="1"/>
                      </a:cxn>
                      <a:cxn ang="0">
                        <a:pos x="88" y="6"/>
                      </a:cxn>
                      <a:cxn ang="0">
                        <a:pos x="57" y="6"/>
                      </a:cxn>
                      <a:cxn ang="0">
                        <a:pos x="21" y="17"/>
                      </a:cxn>
                      <a:cxn ang="0">
                        <a:pos x="0" y="28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6" name="Freeform 180"/>
                  <p:cNvSpPr/>
                  <p:nvPr/>
                </p:nvSpPr>
                <p:spPr>
                  <a:xfrm rot="463793">
                    <a:off x="4470" y="1582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5" y="4"/>
                      </a:cxn>
                      <a:cxn ang="0">
                        <a:pos x="12" y="12"/>
                      </a:cxn>
                      <a:cxn ang="0">
                        <a:pos x="17" y="24"/>
                      </a:cxn>
                      <a:cxn ang="0">
                        <a:pos x="19" y="33"/>
                      </a:cxn>
                      <a:cxn ang="0">
                        <a:pos x="18" y="44"/>
                      </a:cxn>
                      <a:cxn ang="0">
                        <a:pos x="17" y="35"/>
                      </a:cxn>
                      <a:cxn ang="0">
                        <a:pos x="15" y="25"/>
                      </a:cxn>
                      <a:cxn ang="0">
                        <a:pos x="12" y="17"/>
                      </a:cxn>
                      <a:cxn ang="0">
                        <a:pos x="6" y="9"/>
                      </a:cxn>
                      <a:cxn ang="0">
                        <a:pos x="0" y="4"/>
                      </a:cxn>
                      <a:cxn ang="0">
                        <a:pos x="0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27" name="Group 181"/>
                <p:cNvGrpSpPr/>
                <p:nvPr/>
              </p:nvGrpSpPr>
              <p:grpSpPr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228" name="Freeform 182"/>
                  <p:cNvSpPr/>
                  <p:nvPr/>
                </p:nvSpPr>
                <p:spPr>
                  <a:xfrm rot="-84182">
                    <a:off x="2983" y="1289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6" y="1"/>
                      </a:cxn>
                      <a:cxn ang="0">
                        <a:pos x="32" y="0"/>
                      </a:cxn>
                      <a:cxn ang="0">
                        <a:pos x="50" y="0"/>
                      </a:cxn>
                      <a:cxn ang="0">
                        <a:pos x="49" y="1"/>
                      </a:cxn>
                      <a:cxn ang="0">
                        <a:pos x="32" y="1"/>
                      </a:cxn>
                      <a:cxn ang="0">
                        <a:pos x="12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9" name="Freeform 183"/>
                  <p:cNvSpPr/>
                  <p:nvPr/>
                </p:nvSpPr>
                <p:spPr>
                  <a:xfrm rot="-84182">
                    <a:off x="4379" y="1269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" y="0"/>
                      </a:cxn>
                      <a:cxn ang="0">
                        <a:pos x="7" y="1"/>
                      </a:cxn>
                      <a:cxn ang="0">
                        <a:pos x="10" y="3"/>
                      </a:cxn>
                      <a:cxn ang="0">
                        <a:pos x="11" y="4"/>
                      </a:cxn>
                      <a:cxn ang="0">
                        <a:pos x="10" y="5"/>
                      </a:cxn>
                      <a:cxn ang="0">
                        <a:pos x="9" y="4"/>
                      </a:cxn>
                      <a:cxn ang="0">
                        <a:pos x="9" y="3"/>
                      </a:cxn>
                      <a:cxn ang="0">
                        <a:pos x="7" y="2"/>
                      </a:cxn>
                      <a:cxn ang="0">
                        <a:pos x="3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30" name="Group 184"/>
                <p:cNvGrpSpPr/>
                <p:nvPr/>
              </p:nvGrpSpPr>
              <p:grpSpPr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231" name="Freeform 185"/>
                  <p:cNvSpPr/>
                  <p:nvPr/>
                </p:nvSpPr>
                <p:spPr>
                  <a:xfrm rot="-802576">
                    <a:off x="2938" y="1129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7" y="1"/>
                      </a:cxn>
                      <a:cxn ang="0">
                        <a:pos x="15" y="0"/>
                      </a:cxn>
                      <a:cxn ang="0">
                        <a:pos x="23" y="0"/>
                      </a:cxn>
                      <a:cxn ang="0">
                        <a:pos x="23" y="0"/>
                      </a:cxn>
                      <a:cxn ang="0">
                        <a:pos x="15" y="0"/>
                      </a:cxn>
                      <a:cxn ang="0">
                        <a:pos x="5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2" name="Freeform 186"/>
                  <p:cNvSpPr/>
                  <p:nvPr/>
                </p:nvSpPr>
                <p:spPr>
                  <a:xfrm rot="-802576">
                    <a:off x="4155" y="917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3" y="1"/>
                      </a:cxn>
                      <a:cxn ang="0">
                        <a:pos x="4" y="3"/>
                      </a:cxn>
                      <a:cxn ang="0">
                        <a:pos x="5" y="4"/>
                      </a:cxn>
                      <a:cxn ang="0">
                        <a:pos x="4" y="5"/>
                      </a:cxn>
                      <a:cxn ang="0">
                        <a:pos x="4" y="4"/>
                      </a:cxn>
                      <a:cxn ang="0">
                        <a:pos x="4" y="3"/>
                      </a:cxn>
                      <a:cxn ang="0">
                        <a:pos x="3" y="2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33" name="Group 187"/>
                <p:cNvGrpSpPr/>
                <p:nvPr/>
              </p:nvGrpSpPr>
              <p:grpSpPr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234" name="Freeform 188"/>
                  <p:cNvSpPr/>
                  <p:nvPr/>
                </p:nvSpPr>
                <p:spPr>
                  <a:xfrm rot="-2711884" flipH="1">
                    <a:off x="876" y="2359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54" y="9"/>
                      </a:cxn>
                      <a:cxn ang="0">
                        <a:pos x="111" y="1"/>
                      </a:cxn>
                      <a:cxn ang="0">
                        <a:pos x="171" y="1"/>
                      </a:cxn>
                      <a:cxn ang="0">
                        <a:pos x="170" y="6"/>
                      </a:cxn>
                      <a:cxn ang="0">
                        <a:pos x="111" y="6"/>
                      </a:cxn>
                      <a:cxn ang="0">
                        <a:pos x="41" y="17"/>
                      </a:cxn>
                      <a:cxn ang="0">
                        <a:pos x="0" y="28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5" name="Freeform 189"/>
                  <p:cNvSpPr/>
                  <p:nvPr/>
                </p:nvSpPr>
                <p:spPr>
                  <a:xfrm rot="-2711884" flipH="1">
                    <a:off x="418" y="3270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0" y="4"/>
                      </a:cxn>
                      <a:cxn ang="0">
                        <a:pos x="24" y="12"/>
                      </a:cxn>
                      <a:cxn ang="0">
                        <a:pos x="33" y="25"/>
                      </a:cxn>
                      <a:cxn ang="0">
                        <a:pos x="36" y="35"/>
                      </a:cxn>
                      <a:cxn ang="0">
                        <a:pos x="35" y="45"/>
                      </a:cxn>
                      <a:cxn ang="0">
                        <a:pos x="32" y="36"/>
                      </a:cxn>
                      <a:cxn ang="0">
                        <a:pos x="28" y="26"/>
                      </a:cxn>
                      <a:cxn ang="0">
                        <a:pos x="22" y="17"/>
                      </a:cxn>
                      <a:cxn ang="0">
                        <a:pos x="12" y="9"/>
                      </a:cxn>
                      <a:cxn ang="0">
                        <a:pos x="0" y="4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36" name="Group 190"/>
                <p:cNvGrpSpPr/>
                <p:nvPr/>
              </p:nvGrpSpPr>
              <p:grpSpPr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237" name="Freeform 191"/>
                  <p:cNvSpPr/>
                  <p:nvPr/>
                </p:nvSpPr>
                <p:spPr>
                  <a:xfrm rot="-2104081" flipH="1">
                    <a:off x="644" y="2196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74" y="18"/>
                      </a:cxn>
                      <a:cxn ang="0">
                        <a:pos x="151" y="3"/>
                      </a:cxn>
                      <a:cxn ang="0">
                        <a:pos x="233" y="3"/>
                      </a:cxn>
                      <a:cxn ang="0">
                        <a:pos x="231" y="11"/>
                      </a:cxn>
                      <a:cxn ang="0">
                        <a:pos x="150" y="11"/>
                      </a:cxn>
                      <a:cxn ang="0">
                        <a:pos x="56" y="31"/>
                      </a:cxn>
                      <a:cxn ang="0">
                        <a:pos x="0" y="54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8" name="Freeform 192"/>
                  <p:cNvSpPr/>
                  <p:nvPr/>
                </p:nvSpPr>
                <p:spPr>
                  <a:xfrm rot="-2104081" flipH="1">
                    <a:off x="-5" y="2983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4" y="6"/>
                      </a:cxn>
                      <a:cxn ang="0">
                        <a:pos x="32" y="21"/>
                      </a:cxn>
                      <a:cxn ang="0">
                        <a:pos x="45" y="46"/>
                      </a:cxn>
                      <a:cxn ang="0">
                        <a:pos x="49" y="65"/>
                      </a:cxn>
                      <a:cxn ang="0">
                        <a:pos x="47" y="84"/>
                      </a:cxn>
                      <a:cxn ang="0">
                        <a:pos x="44" y="68"/>
                      </a:cxn>
                      <a:cxn ang="0">
                        <a:pos x="39" y="49"/>
                      </a:cxn>
                      <a:cxn ang="0">
                        <a:pos x="31" y="32"/>
                      </a:cxn>
                      <a:cxn ang="0">
                        <a:pos x="16" y="16"/>
                      </a:cxn>
                      <a:cxn ang="0">
                        <a:pos x="0" y="8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39" name="Group 193"/>
                <p:cNvGrpSpPr/>
                <p:nvPr/>
              </p:nvGrpSpPr>
              <p:grpSpPr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240" name="Freeform 194"/>
                  <p:cNvSpPr/>
                  <p:nvPr/>
                </p:nvSpPr>
                <p:spPr>
                  <a:xfrm rot="-1582915" flipH="1">
                    <a:off x="689" y="2009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24"/>
                      </a:cxn>
                      <a:cxn ang="0">
                        <a:pos x="56" y="8"/>
                      </a:cxn>
                      <a:cxn ang="0">
                        <a:pos x="116" y="1"/>
                      </a:cxn>
                      <a:cxn ang="0">
                        <a:pos x="179" y="1"/>
                      </a:cxn>
                      <a:cxn ang="0">
                        <a:pos x="178" y="5"/>
                      </a:cxn>
                      <a:cxn ang="0">
                        <a:pos x="115" y="5"/>
                      </a:cxn>
                      <a:cxn ang="0">
                        <a:pos x="43" y="14"/>
                      </a:cxn>
                      <a:cxn ang="0">
                        <a:pos x="0" y="24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41" name="Freeform 195"/>
                  <p:cNvSpPr/>
                  <p:nvPr/>
                </p:nvSpPr>
                <p:spPr>
                  <a:xfrm rot="-1582915" flipH="1">
                    <a:off x="-52" y="2597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0" y="2"/>
                      </a:cxn>
                      <a:cxn ang="0">
                        <a:pos x="25" y="10"/>
                      </a:cxn>
                      <a:cxn ang="0">
                        <a:pos x="34" y="20"/>
                      </a:cxn>
                      <a:cxn ang="0">
                        <a:pos x="37" y="29"/>
                      </a:cxn>
                      <a:cxn ang="0">
                        <a:pos x="36" y="38"/>
                      </a:cxn>
                      <a:cxn ang="0">
                        <a:pos x="34" y="30"/>
                      </a:cxn>
                      <a:cxn ang="0">
                        <a:pos x="30" y="22"/>
                      </a:cxn>
                      <a:cxn ang="0">
                        <a:pos x="24" y="14"/>
                      </a:cxn>
                      <a:cxn ang="0">
                        <a:pos x="13" y="7"/>
                      </a:cxn>
                      <a:cxn ang="0">
                        <a:pos x="0" y="4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42" name="Group 196"/>
                <p:cNvGrpSpPr/>
                <p:nvPr/>
              </p:nvGrpSpPr>
              <p:grpSpPr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243" name="Freeform 197"/>
                  <p:cNvSpPr/>
                  <p:nvPr/>
                </p:nvSpPr>
                <p:spPr>
                  <a:xfrm rot="-1080363" flipH="1">
                    <a:off x="721" y="1813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43"/>
                      </a:cxn>
                      <a:cxn ang="0">
                        <a:pos x="46" y="15"/>
                      </a:cxn>
                      <a:cxn ang="0">
                        <a:pos x="94" y="2"/>
                      </a:cxn>
                      <a:cxn ang="0">
                        <a:pos x="145" y="2"/>
                      </a:cxn>
                      <a:cxn ang="0">
                        <a:pos x="144" y="9"/>
                      </a:cxn>
                      <a:cxn ang="0">
                        <a:pos x="94" y="9"/>
                      </a:cxn>
                      <a:cxn ang="0">
                        <a:pos x="35" y="25"/>
                      </a:cxn>
                      <a:cxn ang="0">
                        <a:pos x="0" y="4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44" name="Freeform 198"/>
                  <p:cNvSpPr/>
                  <p:nvPr/>
                </p:nvSpPr>
                <p:spPr>
                  <a:xfrm rot="-1080363" flipH="1">
                    <a:off x="-74" y="2214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9" y="5"/>
                      </a:cxn>
                      <a:cxn ang="0">
                        <a:pos x="20" y="17"/>
                      </a:cxn>
                      <a:cxn ang="0">
                        <a:pos x="28" y="37"/>
                      </a:cxn>
                      <a:cxn ang="0">
                        <a:pos x="31" y="53"/>
                      </a:cxn>
                      <a:cxn ang="0">
                        <a:pos x="30" y="68"/>
                      </a:cxn>
                      <a:cxn ang="0">
                        <a:pos x="28" y="55"/>
                      </a:cxn>
                      <a:cxn ang="0">
                        <a:pos x="24" y="39"/>
                      </a:cxn>
                      <a:cxn ang="0">
                        <a:pos x="19" y="26"/>
                      </a:cxn>
                      <a:cxn ang="0">
                        <a:pos x="10" y="13"/>
                      </a:cxn>
                      <a:cxn ang="0">
                        <a:pos x="0" y="7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45" name="Group 199"/>
                <p:cNvGrpSpPr/>
                <p:nvPr/>
              </p:nvGrpSpPr>
              <p:grpSpPr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246" name="Freeform 200"/>
                  <p:cNvSpPr/>
                  <p:nvPr/>
                </p:nvSpPr>
                <p:spPr>
                  <a:xfrm rot="-463793" flipH="1">
                    <a:off x="819" y="1591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28" y="9"/>
                      </a:cxn>
                      <a:cxn ang="0">
                        <a:pos x="58" y="1"/>
                      </a:cxn>
                      <a:cxn ang="0">
                        <a:pos x="89" y="1"/>
                      </a:cxn>
                      <a:cxn ang="0">
                        <a:pos x="88" y="6"/>
                      </a:cxn>
                      <a:cxn ang="0">
                        <a:pos x="57" y="6"/>
                      </a:cxn>
                      <a:cxn ang="0">
                        <a:pos x="21" y="17"/>
                      </a:cxn>
                      <a:cxn ang="0">
                        <a:pos x="0" y="28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47" name="Freeform 201"/>
                  <p:cNvSpPr/>
                  <p:nvPr/>
                </p:nvSpPr>
                <p:spPr>
                  <a:xfrm rot="-463793" flipH="1">
                    <a:off x="22" y="1759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5" y="4"/>
                      </a:cxn>
                      <a:cxn ang="0">
                        <a:pos x="12" y="12"/>
                      </a:cxn>
                      <a:cxn ang="0">
                        <a:pos x="17" y="24"/>
                      </a:cxn>
                      <a:cxn ang="0">
                        <a:pos x="19" y="33"/>
                      </a:cxn>
                      <a:cxn ang="0">
                        <a:pos x="18" y="44"/>
                      </a:cxn>
                      <a:cxn ang="0">
                        <a:pos x="17" y="35"/>
                      </a:cxn>
                      <a:cxn ang="0">
                        <a:pos x="15" y="25"/>
                      </a:cxn>
                      <a:cxn ang="0">
                        <a:pos x="12" y="17"/>
                      </a:cxn>
                      <a:cxn ang="0">
                        <a:pos x="6" y="9"/>
                      </a:cxn>
                      <a:cxn ang="0">
                        <a:pos x="0" y="4"/>
                      </a:cxn>
                      <a:cxn ang="0">
                        <a:pos x="0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48" name="Group 202"/>
                <p:cNvGrpSpPr/>
                <p:nvPr/>
              </p:nvGrpSpPr>
              <p:grpSpPr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249" name="Freeform 203"/>
                  <p:cNvSpPr/>
                  <p:nvPr/>
                </p:nvSpPr>
                <p:spPr>
                  <a:xfrm rot="84182" flipH="1">
                    <a:off x="935" y="1466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6" y="1"/>
                      </a:cxn>
                      <a:cxn ang="0">
                        <a:pos x="32" y="0"/>
                      </a:cxn>
                      <a:cxn ang="0">
                        <a:pos x="50" y="0"/>
                      </a:cxn>
                      <a:cxn ang="0">
                        <a:pos x="49" y="1"/>
                      </a:cxn>
                      <a:cxn ang="0">
                        <a:pos x="32" y="1"/>
                      </a:cxn>
                      <a:cxn ang="0">
                        <a:pos x="12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50" name="Freeform 204"/>
                  <p:cNvSpPr/>
                  <p:nvPr/>
                </p:nvSpPr>
                <p:spPr>
                  <a:xfrm rot="84182" flipH="1">
                    <a:off x="189" y="1446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" y="0"/>
                      </a:cxn>
                      <a:cxn ang="0">
                        <a:pos x="7" y="1"/>
                      </a:cxn>
                      <a:cxn ang="0">
                        <a:pos x="10" y="3"/>
                      </a:cxn>
                      <a:cxn ang="0">
                        <a:pos x="11" y="4"/>
                      </a:cxn>
                      <a:cxn ang="0">
                        <a:pos x="10" y="5"/>
                      </a:cxn>
                      <a:cxn ang="0">
                        <a:pos x="9" y="4"/>
                      </a:cxn>
                      <a:cxn ang="0">
                        <a:pos x="9" y="3"/>
                      </a:cxn>
                      <a:cxn ang="0">
                        <a:pos x="7" y="2"/>
                      </a:cxn>
                      <a:cxn ang="0">
                        <a:pos x="3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51" name="Group 205"/>
                <p:cNvGrpSpPr/>
                <p:nvPr/>
              </p:nvGrpSpPr>
              <p:grpSpPr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252" name="Freeform 206"/>
                  <p:cNvSpPr/>
                  <p:nvPr/>
                </p:nvSpPr>
                <p:spPr>
                  <a:xfrm rot="802576" flipH="1">
                    <a:off x="1151" y="1306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7" y="1"/>
                      </a:cxn>
                      <a:cxn ang="0">
                        <a:pos x="15" y="0"/>
                      </a:cxn>
                      <a:cxn ang="0">
                        <a:pos x="23" y="0"/>
                      </a:cxn>
                      <a:cxn ang="0">
                        <a:pos x="23" y="0"/>
                      </a:cxn>
                      <a:cxn ang="0">
                        <a:pos x="15" y="0"/>
                      </a:cxn>
                      <a:cxn ang="0">
                        <a:pos x="5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53" name="Freeform 207"/>
                  <p:cNvSpPr/>
                  <p:nvPr/>
                </p:nvSpPr>
                <p:spPr>
                  <a:xfrm rot="802576" flipH="1">
                    <a:off x="505" y="1094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3" y="1"/>
                      </a:cxn>
                      <a:cxn ang="0">
                        <a:pos x="4" y="3"/>
                      </a:cxn>
                      <a:cxn ang="0">
                        <a:pos x="5" y="4"/>
                      </a:cxn>
                      <a:cxn ang="0">
                        <a:pos x="4" y="5"/>
                      </a:cxn>
                      <a:cxn ang="0">
                        <a:pos x="4" y="4"/>
                      </a:cxn>
                      <a:cxn ang="0">
                        <a:pos x="4" y="3"/>
                      </a:cxn>
                      <a:cxn ang="0">
                        <a:pos x="3" y="2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54" name="Group 208"/>
                <p:cNvGrpSpPr/>
                <p:nvPr/>
              </p:nvGrpSpPr>
              <p:grpSpPr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255" name="Freeform 209"/>
                  <p:cNvSpPr/>
                  <p:nvPr/>
                </p:nvSpPr>
                <p:spPr>
                  <a:xfrm rot="1277471" flipH="1">
                    <a:off x="1233" y="1238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7" y="1"/>
                      </a:cxn>
                      <a:cxn ang="0">
                        <a:pos x="15" y="0"/>
                      </a:cxn>
                      <a:cxn ang="0">
                        <a:pos x="23" y="0"/>
                      </a:cxn>
                      <a:cxn ang="0">
                        <a:pos x="23" y="0"/>
                      </a:cxn>
                      <a:cxn ang="0">
                        <a:pos x="15" y="0"/>
                      </a:cxn>
                      <a:cxn ang="0">
                        <a:pos x="5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56" name="Freeform 210"/>
                  <p:cNvSpPr/>
                  <p:nvPr/>
                </p:nvSpPr>
                <p:spPr>
                  <a:xfrm rot="1277471" flipH="1">
                    <a:off x="616" y="899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3" y="1"/>
                      </a:cxn>
                      <a:cxn ang="0">
                        <a:pos x="4" y="3"/>
                      </a:cxn>
                      <a:cxn ang="0">
                        <a:pos x="5" y="4"/>
                      </a:cxn>
                      <a:cxn ang="0">
                        <a:pos x="4" y="5"/>
                      </a:cxn>
                      <a:cxn ang="0">
                        <a:pos x="4" y="4"/>
                      </a:cxn>
                      <a:cxn ang="0">
                        <a:pos x="4" y="3"/>
                      </a:cxn>
                      <a:cxn ang="0">
                        <a:pos x="3" y="2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57" name="Group 211"/>
                <p:cNvGrpSpPr/>
                <p:nvPr/>
              </p:nvGrpSpPr>
              <p:grpSpPr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258" name="Freeform 212"/>
                  <p:cNvSpPr/>
                  <p:nvPr/>
                </p:nvSpPr>
                <p:spPr>
                  <a:xfrm rot="2028410" flipH="1">
                    <a:off x="3681" y="438"/>
                    <a:ext cx="484" cy="8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59" name="Freeform 213"/>
                  <p:cNvSpPr/>
                  <p:nvPr/>
                </p:nvSpPr>
                <p:spPr>
                  <a:xfrm rot="2028410" flipH="1">
                    <a:off x="3472" y="231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60" name="Group 214"/>
                <p:cNvGrpSpPr/>
                <p:nvPr/>
              </p:nvGrpSpPr>
              <p:grpSpPr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261" name="Freeform 215"/>
                  <p:cNvSpPr/>
                  <p:nvPr/>
                </p:nvSpPr>
                <p:spPr>
                  <a:xfrm rot="2664424" flipH="1">
                    <a:off x="3727" y="383"/>
                    <a:ext cx="491" cy="8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62" name="Freeform 216"/>
                  <p:cNvSpPr/>
                  <p:nvPr/>
                </p:nvSpPr>
                <p:spPr>
                  <a:xfrm rot="2664424" flipH="1">
                    <a:off x="3554" y="118"/>
                    <a:ext cx="264" cy="13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63" name="Group 217"/>
                <p:cNvGrpSpPr/>
                <p:nvPr/>
              </p:nvGrpSpPr>
              <p:grpSpPr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264" name="Freeform 218"/>
                  <p:cNvSpPr/>
                  <p:nvPr/>
                </p:nvSpPr>
                <p:spPr>
                  <a:xfrm rot="3473776" flipH="1">
                    <a:off x="1752" y="957"/>
                    <a:ext cx="1100" cy="215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4" y="1"/>
                      </a:cxn>
                      <a:cxn ang="0">
                        <a:pos x="7" y="0"/>
                      </a:cxn>
                      <a:cxn ang="0">
                        <a:pos x="12" y="0"/>
                      </a:cxn>
                      <a:cxn ang="0">
                        <a:pos x="12" y="0"/>
                      </a:cxn>
                      <a:cxn ang="0">
                        <a:pos x="7" y="0"/>
                      </a:cxn>
                      <a:cxn ang="0">
                        <a:pos x="3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65" name="Freeform 219"/>
                  <p:cNvSpPr/>
                  <p:nvPr/>
                </p:nvSpPr>
                <p:spPr>
                  <a:xfrm rot="3473776" flipH="1">
                    <a:off x="1505" y="229"/>
                    <a:ext cx="591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1"/>
                      </a:cxn>
                      <a:cxn ang="0">
                        <a:pos x="2" y="3"/>
                      </a:cxn>
                      <a:cxn ang="0">
                        <a:pos x="2" y="4"/>
                      </a:cxn>
                      <a:cxn ang="0">
                        <a:pos x="2" y="5"/>
                      </a:cxn>
                      <a:cxn ang="0">
                        <a:pos x="2" y="4"/>
                      </a:cxn>
                      <a:cxn ang="0">
                        <a:pos x="2" y="3"/>
                      </a:cxn>
                      <a:cxn ang="0">
                        <a:pos x="2" y="2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66" name="Group 220"/>
                <p:cNvGrpSpPr/>
                <p:nvPr/>
              </p:nvGrpSpPr>
              <p:grpSpPr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267" name="Freeform 221"/>
                  <p:cNvSpPr/>
                  <p:nvPr/>
                </p:nvSpPr>
                <p:spPr>
                  <a:xfrm rot="4126480" flipH="1">
                    <a:off x="1930" y="923"/>
                    <a:ext cx="1061" cy="215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3" y="1"/>
                      </a:cxn>
                      <a:cxn ang="0">
                        <a:pos x="6" y="0"/>
                      </a:cxn>
                      <a:cxn ang="0">
                        <a:pos x="9" y="0"/>
                      </a:cxn>
                      <a:cxn ang="0">
                        <a:pos x="9" y="0"/>
                      </a:cxn>
                      <a:cxn ang="0">
                        <a:pos x="6" y="0"/>
                      </a:cxn>
                      <a:cxn ang="0">
                        <a:pos x="2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68" name="Freeform 222"/>
                  <p:cNvSpPr/>
                  <p:nvPr/>
                </p:nvSpPr>
                <p:spPr>
                  <a:xfrm rot="4126480" flipH="1">
                    <a:off x="1819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1"/>
                      </a:cxn>
                      <a:cxn ang="0">
                        <a:pos x="2" y="3"/>
                      </a:cxn>
                      <a:cxn ang="0">
                        <a:pos x="2" y="4"/>
                      </a:cxn>
                      <a:cxn ang="0">
                        <a:pos x="2" y="5"/>
                      </a:cxn>
                      <a:cxn ang="0">
                        <a:pos x="2" y="4"/>
                      </a:cxn>
                      <a:cxn ang="0">
                        <a:pos x="2" y="3"/>
                      </a:cxn>
                      <a:cxn ang="0">
                        <a:pos x="1" y="2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69" name="Group 223"/>
                <p:cNvGrpSpPr/>
                <p:nvPr/>
              </p:nvGrpSpPr>
              <p:grpSpPr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270" name="Freeform 224"/>
                  <p:cNvSpPr/>
                  <p:nvPr/>
                </p:nvSpPr>
                <p:spPr>
                  <a:xfrm rot="-1325434">
                    <a:off x="2822" y="1023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7" y="1"/>
                      </a:cxn>
                      <a:cxn ang="0">
                        <a:pos x="15" y="0"/>
                      </a:cxn>
                      <a:cxn ang="0">
                        <a:pos x="23" y="0"/>
                      </a:cxn>
                      <a:cxn ang="0">
                        <a:pos x="23" y="0"/>
                      </a:cxn>
                      <a:cxn ang="0">
                        <a:pos x="15" y="0"/>
                      </a:cxn>
                      <a:cxn ang="0">
                        <a:pos x="5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71" name="Freeform 225"/>
                  <p:cNvSpPr/>
                  <p:nvPr/>
                </p:nvSpPr>
                <p:spPr>
                  <a:xfrm rot="-1325434">
                    <a:off x="4005" y="672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3" y="1"/>
                      </a:cxn>
                      <a:cxn ang="0">
                        <a:pos x="4" y="3"/>
                      </a:cxn>
                      <a:cxn ang="0">
                        <a:pos x="5" y="4"/>
                      </a:cxn>
                      <a:cxn ang="0">
                        <a:pos x="4" y="5"/>
                      </a:cxn>
                      <a:cxn ang="0">
                        <a:pos x="4" y="4"/>
                      </a:cxn>
                      <a:cxn ang="0">
                        <a:pos x="4" y="3"/>
                      </a:cxn>
                      <a:cxn ang="0">
                        <a:pos x="3" y="2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72" name="Group 226"/>
                <p:cNvGrpSpPr/>
                <p:nvPr/>
              </p:nvGrpSpPr>
              <p:grpSpPr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273" name="Freeform 227"/>
                  <p:cNvSpPr/>
                  <p:nvPr/>
                </p:nvSpPr>
                <p:spPr>
                  <a:xfrm rot="-1921064">
                    <a:off x="2683" y="947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7" y="1"/>
                      </a:cxn>
                      <a:cxn ang="0">
                        <a:pos x="15" y="0"/>
                      </a:cxn>
                      <a:cxn ang="0">
                        <a:pos x="23" y="0"/>
                      </a:cxn>
                      <a:cxn ang="0">
                        <a:pos x="23" y="0"/>
                      </a:cxn>
                      <a:cxn ang="0">
                        <a:pos x="15" y="0"/>
                      </a:cxn>
                      <a:cxn ang="0">
                        <a:pos x="5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74" name="Freeform 228"/>
                  <p:cNvSpPr/>
                  <p:nvPr/>
                </p:nvSpPr>
                <p:spPr>
                  <a:xfrm rot="-1921064">
                    <a:off x="3802" y="445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3" y="1"/>
                      </a:cxn>
                      <a:cxn ang="0">
                        <a:pos x="4" y="3"/>
                      </a:cxn>
                      <a:cxn ang="0">
                        <a:pos x="5" y="4"/>
                      </a:cxn>
                      <a:cxn ang="0">
                        <a:pos x="4" y="5"/>
                      </a:cxn>
                      <a:cxn ang="0">
                        <a:pos x="4" y="4"/>
                      </a:cxn>
                      <a:cxn ang="0">
                        <a:pos x="4" y="3"/>
                      </a:cxn>
                      <a:cxn ang="0">
                        <a:pos x="3" y="2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275" name="Freeform 229"/>
                <p:cNvSpPr/>
                <p:nvPr/>
              </p:nvSpPr>
              <p:spPr>
                <a:xfrm rot="4578755" flipH="1">
                  <a:off x="3967" y="371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0" b="0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6" name="Freeform 230"/>
                <p:cNvSpPr/>
                <p:nvPr/>
              </p:nvSpPr>
              <p:spPr>
                <a:xfrm rot="4578755" flipH="1">
                  <a:off x="3977" y="77"/>
                  <a:ext cx="216" cy="9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0" b="0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277" name="Group 231"/>
                <p:cNvGrpSpPr/>
                <p:nvPr/>
              </p:nvGrpSpPr>
              <p:grpSpPr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278" name="Freeform 232"/>
                  <p:cNvSpPr/>
                  <p:nvPr/>
                </p:nvSpPr>
                <p:spPr>
                  <a:xfrm rot="-3857755">
                    <a:off x="2361" y="938"/>
                    <a:ext cx="1062" cy="184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3" y="0"/>
                      </a:cxn>
                      <a:cxn ang="0">
                        <a:pos x="6" y="0"/>
                      </a:cxn>
                      <a:cxn ang="0">
                        <a:pos x="9" y="0"/>
                      </a:cxn>
                      <a:cxn ang="0">
                        <a:pos x="9" y="0"/>
                      </a:cxn>
                      <a:cxn ang="0">
                        <a:pos x="6" y="0"/>
                      </a:cxn>
                      <a:cxn ang="0">
                        <a:pos x="2" y="1"/>
                      </a:cxn>
                      <a:cxn ang="0">
                        <a:pos x="0" y="1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79" name="Freeform 233"/>
                  <p:cNvSpPr/>
                  <p:nvPr/>
                </p:nvSpPr>
                <p:spPr>
                  <a:xfrm rot="-3857755">
                    <a:off x="3009" y="180"/>
                    <a:ext cx="570" cy="28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2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1" y="1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80" name="Group 234"/>
                <p:cNvGrpSpPr/>
                <p:nvPr/>
              </p:nvGrpSpPr>
              <p:grpSpPr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281" name="Freeform 235"/>
                  <p:cNvSpPr/>
                  <p:nvPr/>
                </p:nvSpPr>
                <p:spPr>
                  <a:xfrm rot="-2777260">
                    <a:off x="2490" y="913"/>
                    <a:ext cx="1155" cy="270"/>
                  </a:xfrm>
                  <a:custGeom>
                    <a:avLst/>
                    <a:gdLst/>
                    <a:ahLst/>
                    <a:cxnLst>
                      <a:cxn ang="0">
                        <a:pos x="0" y="12"/>
                      </a:cxn>
                      <a:cxn ang="0">
                        <a:pos x="5" y="4"/>
                      </a:cxn>
                      <a:cxn ang="0">
                        <a:pos x="10" y="1"/>
                      </a:cxn>
                      <a:cxn ang="0">
                        <a:pos x="16" y="1"/>
                      </a:cxn>
                      <a:cxn ang="0">
                        <a:pos x="16" y="3"/>
                      </a:cxn>
                      <a:cxn ang="0">
                        <a:pos x="10" y="3"/>
                      </a:cxn>
                      <a:cxn ang="0">
                        <a:pos x="4" y="7"/>
                      </a:cxn>
                      <a:cxn ang="0">
                        <a:pos x="0" y="12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82" name="Freeform 236"/>
                  <p:cNvSpPr/>
                  <p:nvPr/>
                </p:nvSpPr>
                <p:spPr>
                  <a:xfrm rot="-2777260">
                    <a:off x="3428" y="260"/>
                    <a:ext cx="620" cy="423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1" y="2"/>
                      </a:cxn>
                      <a:cxn ang="0">
                        <a:pos x="2" y="5"/>
                      </a:cxn>
                      <a:cxn ang="0">
                        <a:pos x="3" y="10"/>
                      </a:cxn>
                      <a:cxn ang="0">
                        <a:pos x="3" y="14"/>
                      </a:cxn>
                      <a:cxn ang="0">
                        <a:pos x="3" y="18"/>
                      </a:cxn>
                      <a:cxn ang="0">
                        <a:pos x="3" y="15"/>
                      </a:cxn>
                      <a:cxn ang="0">
                        <a:pos x="2" y="11"/>
                      </a:cxn>
                      <a:cxn ang="0">
                        <a:pos x="2" y="7"/>
                      </a:cxn>
                      <a:cxn ang="0">
                        <a:pos x="1" y="3"/>
                      </a:cxn>
                      <a:cxn ang="0">
                        <a:pos x="0" y="2"/>
                      </a:cxn>
                      <a:cxn ang="0">
                        <a:pos x="0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83" name="Group 237"/>
                <p:cNvGrpSpPr/>
                <p:nvPr/>
              </p:nvGrpSpPr>
              <p:grpSpPr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284" name="Freeform 238"/>
                  <p:cNvSpPr/>
                  <p:nvPr/>
                </p:nvSpPr>
                <p:spPr>
                  <a:xfrm rot="-4903748">
                    <a:off x="2296" y="960"/>
                    <a:ext cx="954" cy="8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" y="0"/>
                      </a:cxn>
                      <a:cxn ang="0">
                        <a:pos x="3" y="0"/>
                      </a:cxn>
                      <a:cxn ang="0">
                        <a:pos x="5" y="0"/>
                      </a:cxn>
                      <a:cxn ang="0">
                        <a:pos x="5" y="0"/>
                      </a:cxn>
                      <a:cxn ang="0">
                        <a:pos x="3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85" name="Freeform 239"/>
                  <p:cNvSpPr/>
                  <p:nvPr/>
                </p:nvSpPr>
                <p:spPr>
                  <a:xfrm rot="-4903748">
                    <a:off x="2648" y="219"/>
                    <a:ext cx="512" cy="13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86" name="Group 240"/>
                <p:cNvGrpSpPr/>
                <p:nvPr/>
              </p:nvGrpSpPr>
              <p:grpSpPr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287" name="Freeform 241"/>
                  <p:cNvSpPr/>
                  <p:nvPr/>
                </p:nvSpPr>
                <p:spPr>
                  <a:xfrm rot="-3264308" flipH="1">
                    <a:off x="1010" y="2475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54" y="9"/>
                      </a:cxn>
                      <a:cxn ang="0">
                        <a:pos x="111" y="1"/>
                      </a:cxn>
                      <a:cxn ang="0">
                        <a:pos x="171" y="1"/>
                      </a:cxn>
                      <a:cxn ang="0">
                        <a:pos x="170" y="6"/>
                      </a:cxn>
                      <a:cxn ang="0">
                        <a:pos x="111" y="6"/>
                      </a:cxn>
                      <a:cxn ang="0">
                        <a:pos x="41" y="17"/>
                      </a:cxn>
                      <a:cxn ang="0">
                        <a:pos x="0" y="28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88" name="Freeform 242"/>
                  <p:cNvSpPr/>
                  <p:nvPr/>
                </p:nvSpPr>
                <p:spPr>
                  <a:xfrm rot="-3264308" flipH="1">
                    <a:off x="724" y="3510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0" y="4"/>
                      </a:cxn>
                      <a:cxn ang="0">
                        <a:pos x="24" y="12"/>
                      </a:cxn>
                      <a:cxn ang="0">
                        <a:pos x="33" y="25"/>
                      </a:cxn>
                      <a:cxn ang="0">
                        <a:pos x="36" y="35"/>
                      </a:cxn>
                      <a:cxn ang="0">
                        <a:pos x="35" y="45"/>
                      </a:cxn>
                      <a:cxn ang="0">
                        <a:pos x="32" y="36"/>
                      </a:cxn>
                      <a:cxn ang="0">
                        <a:pos x="28" y="26"/>
                      </a:cxn>
                      <a:cxn ang="0">
                        <a:pos x="22" y="17"/>
                      </a:cxn>
                      <a:cxn ang="0">
                        <a:pos x="12" y="9"/>
                      </a:cxn>
                      <a:cxn ang="0">
                        <a:pos x="0" y="4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89" name="Group 243"/>
                <p:cNvGrpSpPr/>
                <p:nvPr/>
              </p:nvGrpSpPr>
              <p:grpSpPr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290" name="Freeform 244"/>
                  <p:cNvSpPr/>
                  <p:nvPr/>
                </p:nvSpPr>
                <p:spPr>
                  <a:xfrm rot="-4057115" flipH="1">
                    <a:off x="1266" y="2576"/>
                    <a:ext cx="1595" cy="312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34" y="9"/>
                      </a:cxn>
                      <a:cxn ang="0">
                        <a:pos x="70" y="1"/>
                      </a:cxn>
                      <a:cxn ang="0">
                        <a:pos x="107" y="1"/>
                      </a:cxn>
                      <a:cxn ang="0">
                        <a:pos x="107" y="6"/>
                      </a:cxn>
                      <a:cxn ang="0">
                        <a:pos x="69" y="6"/>
                      </a:cxn>
                      <a:cxn ang="0">
                        <a:pos x="26" y="17"/>
                      </a:cxn>
                      <a:cxn ang="0">
                        <a:pos x="0" y="28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91" name="Freeform 245"/>
                  <p:cNvSpPr/>
                  <p:nvPr/>
                </p:nvSpPr>
                <p:spPr>
                  <a:xfrm rot="-4057115" flipH="1">
                    <a:off x="1272" y="3636"/>
                    <a:ext cx="856" cy="490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6" y="4"/>
                      </a:cxn>
                      <a:cxn ang="0">
                        <a:pos x="15" y="12"/>
                      </a:cxn>
                      <a:cxn ang="0">
                        <a:pos x="21" y="25"/>
                      </a:cxn>
                      <a:cxn ang="0">
                        <a:pos x="22" y="35"/>
                      </a:cxn>
                      <a:cxn ang="0">
                        <a:pos x="22" y="45"/>
                      </a:cxn>
                      <a:cxn ang="0">
                        <a:pos x="20" y="36"/>
                      </a:cxn>
                      <a:cxn ang="0">
                        <a:pos x="18" y="26"/>
                      </a:cxn>
                      <a:cxn ang="0">
                        <a:pos x="15" y="17"/>
                      </a:cxn>
                      <a:cxn ang="0">
                        <a:pos x="7" y="9"/>
                      </a:cxn>
                      <a:cxn ang="0">
                        <a:pos x="0" y="4"/>
                      </a:cxn>
                      <a:cxn ang="0">
                        <a:pos x="0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92" name="Group 246"/>
                <p:cNvGrpSpPr/>
                <p:nvPr/>
              </p:nvGrpSpPr>
              <p:grpSpPr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293" name="Freeform 247"/>
                  <p:cNvSpPr/>
                  <p:nvPr/>
                </p:nvSpPr>
                <p:spPr>
                  <a:xfrm rot="-4817938" flipH="1">
                    <a:off x="1441" y="2694"/>
                    <a:ext cx="1711" cy="301"/>
                  </a:xfrm>
                  <a:custGeom>
                    <a:avLst/>
                    <a:gdLst/>
                    <a:ahLst/>
                    <a:cxnLst>
                      <a:cxn ang="0">
                        <a:pos x="0" y="23"/>
                      </a:cxn>
                      <a:cxn ang="0">
                        <a:pos x="52" y="8"/>
                      </a:cxn>
                      <a:cxn ang="0">
                        <a:pos x="106" y="1"/>
                      </a:cxn>
                      <a:cxn ang="0">
                        <a:pos x="163" y="1"/>
                      </a:cxn>
                      <a:cxn ang="0">
                        <a:pos x="163" y="5"/>
                      </a:cxn>
                      <a:cxn ang="0">
                        <a:pos x="106" y="5"/>
                      </a:cxn>
                      <a:cxn ang="0">
                        <a:pos x="39" y="13"/>
                      </a:cxn>
                      <a:cxn ang="0">
                        <a:pos x="0" y="2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94" name="Freeform 248"/>
                  <p:cNvSpPr/>
                  <p:nvPr/>
                </p:nvSpPr>
                <p:spPr>
                  <a:xfrm rot="-4817938" flipH="1">
                    <a:off x="1732" y="3897"/>
                    <a:ext cx="918" cy="473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9" y="2"/>
                      </a:cxn>
                      <a:cxn ang="0">
                        <a:pos x="23" y="10"/>
                      </a:cxn>
                      <a:cxn ang="0">
                        <a:pos x="32" y="20"/>
                      </a:cxn>
                      <a:cxn ang="0">
                        <a:pos x="34" y="28"/>
                      </a:cxn>
                      <a:cxn ang="0">
                        <a:pos x="33" y="36"/>
                      </a:cxn>
                      <a:cxn ang="0">
                        <a:pos x="31" y="29"/>
                      </a:cxn>
                      <a:cxn ang="0">
                        <a:pos x="27" y="21"/>
                      </a:cxn>
                      <a:cxn ang="0">
                        <a:pos x="22" y="14"/>
                      </a:cxn>
                      <a:cxn ang="0">
                        <a:pos x="11" y="7"/>
                      </a:cxn>
                      <a:cxn ang="0">
                        <a:pos x="0" y="4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95" name="Group 249"/>
                <p:cNvGrpSpPr/>
                <p:nvPr/>
              </p:nvGrpSpPr>
              <p:grpSpPr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296" name="Freeform 250"/>
                  <p:cNvSpPr/>
                  <p:nvPr/>
                </p:nvSpPr>
                <p:spPr>
                  <a:xfrm rot="3144576">
                    <a:off x="2628" y="2423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54" y="9"/>
                      </a:cxn>
                      <a:cxn ang="0">
                        <a:pos x="111" y="1"/>
                      </a:cxn>
                      <a:cxn ang="0">
                        <a:pos x="171" y="1"/>
                      </a:cxn>
                      <a:cxn ang="0">
                        <a:pos x="170" y="6"/>
                      </a:cxn>
                      <a:cxn ang="0">
                        <a:pos x="111" y="6"/>
                      </a:cxn>
                      <a:cxn ang="0">
                        <a:pos x="41" y="17"/>
                      </a:cxn>
                      <a:cxn ang="0">
                        <a:pos x="0" y="28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97" name="Freeform 251"/>
                  <p:cNvSpPr/>
                  <p:nvPr/>
                </p:nvSpPr>
                <p:spPr>
                  <a:xfrm rot="3144576">
                    <a:off x="3750" y="3434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0" y="4"/>
                      </a:cxn>
                      <a:cxn ang="0">
                        <a:pos x="24" y="12"/>
                      </a:cxn>
                      <a:cxn ang="0">
                        <a:pos x="33" y="25"/>
                      </a:cxn>
                      <a:cxn ang="0">
                        <a:pos x="36" y="35"/>
                      </a:cxn>
                      <a:cxn ang="0">
                        <a:pos x="35" y="45"/>
                      </a:cxn>
                      <a:cxn ang="0">
                        <a:pos x="32" y="36"/>
                      </a:cxn>
                      <a:cxn ang="0">
                        <a:pos x="28" y="26"/>
                      </a:cxn>
                      <a:cxn ang="0">
                        <a:pos x="22" y="17"/>
                      </a:cxn>
                      <a:cxn ang="0">
                        <a:pos x="12" y="9"/>
                      </a:cxn>
                      <a:cxn ang="0">
                        <a:pos x="0" y="4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98" name="Group 252"/>
                <p:cNvGrpSpPr/>
                <p:nvPr/>
              </p:nvGrpSpPr>
              <p:grpSpPr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299" name="Freeform 253"/>
                  <p:cNvSpPr/>
                  <p:nvPr/>
                </p:nvSpPr>
                <p:spPr>
                  <a:xfrm rot="3745735">
                    <a:off x="2504" y="2540"/>
                    <a:ext cx="1650" cy="299"/>
                  </a:xfrm>
                  <a:custGeom>
                    <a:avLst/>
                    <a:gdLst/>
                    <a:ahLst/>
                    <a:cxnLst>
                      <a:cxn ang="0">
                        <a:pos x="0" y="22"/>
                      </a:cxn>
                      <a:cxn ang="0">
                        <a:pos x="42" y="7"/>
                      </a:cxn>
                      <a:cxn ang="0">
                        <a:pos x="86" y="1"/>
                      </a:cxn>
                      <a:cxn ang="0">
                        <a:pos x="131" y="1"/>
                      </a:cxn>
                      <a:cxn ang="0">
                        <a:pos x="131" y="4"/>
                      </a:cxn>
                      <a:cxn ang="0">
                        <a:pos x="85" y="4"/>
                      </a:cxn>
                      <a:cxn ang="0">
                        <a:pos x="31" y="12"/>
                      </a:cxn>
                      <a:cxn ang="0">
                        <a:pos x="0" y="22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00" name="Freeform 254"/>
                  <p:cNvSpPr/>
                  <p:nvPr/>
                </p:nvSpPr>
                <p:spPr>
                  <a:xfrm rot="3745735">
                    <a:off x="3386" y="3614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8" y="2"/>
                      </a:cxn>
                      <a:cxn ang="0">
                        <a:pos x="19" y="9"/>
                      </a:cxn>
                      <a:cxn ang="0">
                        <a:pos x="26" y="18"/>
                      </a:cxn>
                      <a:cxn ang="0">
                        <a:pos x="28" y="26"/>
                      </a:cxn>
                      <a:cxn ang="0">
                        <a:pos x="27" y="34"/>
                      </a:cxn>
                      <a:cxn ang="0">
                        <a:pos x="25" y="27"/>
                      </a:cxn>
                      <a:cxn ang="0">
                        <a:pos x="22" y="20"/>
                      </a:cxn>
                      <a:cxn ang="0">
                        <a:pos x="18" y="13"/>
                      </a:cxn>
                      <a:cxn ang="0">
                        <a:pos x="10" y="7"/>
                      </a:cxn>
                      <a:cxn ang="0">
                        <a:pos x="0" y="3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01" name="Group 255"/>
                <p:cNvGrpSpPr/>
                <p:nvPr/>
              </p:nvGrpSpPr>
              <p:grpSpPr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302" name="Freeform 256"/>
                  <p:cNvSpPr/>
                  <p:nvPr/>
                </p:nvSpPr>
                <p:spPr>
                  <a:xfrm rot="4286818">
                    <a:off x="2327" y="2659"/>
                    <a:ext cx="1601" cy="246"/>
                  </a:xfrm>
                  <a:custGeom>
                    <a:avLst/>
                    <a:gdLst/>
                    <a:ahLst/>
                    <a:cxnLst>
                      <a:cxn ang="0">
                        <a:pos x="0" y="7"/>
                      </a:cxn>
                      <a:cxn ang="0">
                        <a:pos x="35" y="2"/>
                      </a:cxn>
                      <a:cxn ang="0">
                        <a:pos x="71" y="0"/>
                      </a:cxn>
                      <a:cxn ang="0">
                        <a:pos x="110" y="0"/>
                      </a:cxn>
                      <a:cxn ang="0">
                        <a:pos x="109" y="1"/>
                      </a:cxn>
                      <a:cxn ang="0">
                        <a:pos x="71" y="1"/>
                      </a:cxn>
                      <a:cxn ang="0">
                        <a:pos x="26" y="4"/>
                      </a:cxn>
                      <a:cxn ang="0">
                        <a:pos x="0" y="7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03" name="Freeform 257"/>
                  <p:cNvSpPr/>
                  <p:nvPr/>
                </p:nvSpPr>
                <p:spPr>
                  <a:xfrm rot="4286818">
                    <a:off x="3001" y="3745"/>
                    <a:ext cx="859" cy="38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" y="0"/>
                      </a:cxn>
                      <a:cxn ang="0">
                        <a:pos x="16" y="2"/>
                      </a:cxn>
                      <a:cxn ang="0">
                        <a:pos x="21" y="6"/>
                      </a:cxn>
                      <a:cxn ang="0">
                        <a:pos x="23" y="8"/>
                      </a:cxn>
                      <a:cxn ang="0">
                        <a:pos x="22" y="10"/>
                      </a:cxn>
                      <a:cxn ang="0">
                        <a:pos x="21" y="9"/>
                      </a:cxn>
                      <a:cxn ang="0">
                        <a:pos x="18" y="6"/>
                      </a:cxn>
                      <a:cxn ang="0">
                        <a:pos x="15" y="4"/>
                      </a:cxn>
                      <a:cxn ang="0">
                        <a:pos x="8" y="2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04" name="Group 258"/>
                <p:cNvGrpSpPr/>
                <p:nvPr/>
              </p:nvGrpSpPr>
              <p:grpSpPr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305" name="Freeform 259"/>
                  <p:cNvSpPr/>
                  <p:nvPr/>
                </p:nvSpPr>
                <p:spPr>
                  <a:xfrm rot="4898956">
                    <a:off x="2205" y="2712"/>
                    <a:ext cx="1471" cy="246"/>
                  </a:xfrm>
                  <a:custGeom>
                    <a:avLst/>
                    <a:gdLst/>
                    <a:ahLst/>
                    <a:cxnLst>
                      <a:cxn ang="0">
                        <a:pos x="0" y="7"/>
                      </a:cxn>
                      <a:cxn ang="0">
                        <a:pos x="21" y="2"/>
                      </a:cxn>
                      <a:cxn ang="0">
                        <a:pos x="43" y="0"/>
                      </a:cxn>
                      <a:cxn ang="0">
                        <a:pos x="66" y="0"/>
                      </a:cxn>
                      <a:cxn ang="0">
                        <a:pos x="66" y="1"/>
                      </a:cxn>
                      <a:cxn ang="0">
                        <a:pos x="42" y="1"/>
                      </a:cxn>
                      <a:cxn ang="0">
                        <a:pos x="16" y="4"/>
                      </a:cxn>
                      <a:cxn ang="0">
                        <a:pos x="0" y="7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06" name="Freeform 260"/>
                  <p:cNvSpPr/>
                  <p:nvPr/>
                </p:nvSpPr>
                <p:spPr>
                  <a:xfrm rot="4898956">
                    <a:off x="2636" y="3732"/>
                    <a:ext cx="790" cy="38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4" y="0"/>
                      </a:cxn>
                      <a:cxn ang="0">
                        <a:pos x="9" y="2"/>
                      </a:cxn>
                      <a:cxn ang="0">
                        <a:pos x="13" y="6"/>
                      </a:cxn>
                      <a:cxn ang="0">
                        <a:pos x="14" y="8"/>
                      </a:cxn>
                      <a:cxn ang="0">
                        <a:pos x="13" y="10"/>
                      </a:cxn>
                      <a:cxn ang="0">
                        <a:pos x="13" y="9"/>
                      </a:cxn>
                      <a:cxn ang="0">
                        <a:pos x="11" y="6"/>
                      </a:cxn>
                      <a:cxn ang="0">
                        <a:pos x="9" y="4"/>
                      </a:cxn>
                      <a:cxn ang="0">
                        <a:pos x="4" y="2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07" name="Group 261"/>
                <p:cNvGrpSpPr/>
                <p:nvPr/>
              </p:nvGrpSpPr>
              <p:grpSpPr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308" name="Freeform 262"/>
                  <p:cNvSpPr/>
                  <p:nvPr/>
                </p:nvSpPr>
                <p:spPr>
                  <a:xfrm rot="5755659">
                    <a:off x="1899" y="2758"/>
                    <a:ext cx="1437" cy="188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18" y="0"/>
                      </a:cxn>
                      <a:cxn ang="0">
                        <a:pos x="37" y="0"/>
                      </a:cxn>
                      <a:cxn ang="0">
                        <a:pos x="58" y="0"/>
                      </a:cxn>
                      <a:cxn ang="0">
                        <a:pos x="57" y="0"/>
                      </a:cxn>
                      <a:cxn ang="0">
                        <a:pos x="37" y="0"/>
                      </a:cxn>
                      <a:cxn ang="0">
                        <a:pos x="14" y="1"/>
                      </a:cxn>
                      <a:cxn ang="0">
                        <a:pos x="0" y="1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09" name="Freeform 263"/>
                  <p:cNvSpPr/>
                  <p:nvPr/>
                </p:nvSpPr>
                <p:spPr>
                  <a:xfrm rot="5755659">
                    <a:off x="2048" y="3786"/>
                    <a:ext cx="771" cy="29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" y="0"/>
                      </a:cxn>
                      <a:cxn ang="0">
                        <a:pos x="8" y="0"/>
                      </a:cxn>
                      <a:cxn ang="0">
                        <a:pos x="11" y="1"/>
                      </a:cxn>
                      <a:cxn ang="0">
                        <a:pos x="12" y="1"/>
                      </a:cxn>
                      <a:cxn ang="0">
                        <a:pos x="12" y="2"/>
                      </a:cxn>
                      <a:cxn ang="0">
                        <a:pos x="11" y="1"/>
                      </a:cxn>
                      <a:cxn ang="0">
                        <a:pos x="10" y="1"/>
                      </a:cxn>
                      <a:cxn ang="0">
                        <a:pos x="7" y="1"/>
                      </a:cxn>
                      <a:cxn ang="0">
                        <a:pos x="4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310" name="Freeform 264"/>
              <p:cNvSpPr/>
              <p:nvPr/>
            </p:nvSpPr>
            <p:spPr>
              <a:xfrm flipH="1">
                <a:off x="3873" y="934"/>
                <a:ext cx="191" cy="5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1" name="Arc 265"/>
              <p:cNvSpPr/>
              <p:nvPr/>
            </p:nvSpPr>
            <p:spPr>
              <a:xfrm flipH="1">
                <a:off x="3528" y="726"/>
                <a:ext cx="833" cy="90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21600" h="21602" fill="none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2" name="Arc 266"/>
              <p:cNvSpPr/>
              <p:nvPr/>
            </p:nvSpPr>
            <p:spPr>
              <a:xfrm flipV="1">
                <a:off x="4278" y="179"/>
                <a:ext cx="1007" cy="8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6729" h="21600" fill="none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3" name="Arc 267"/>
              <p:cNvSpPr/>
              <p:nvPr/>
            </p:nvSpPr>
            <p:spPr>
              <a:xfrm flipH="1">
                <a:off x="3612" y="580"/>
                <a:ext cx="487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28940" h="22305" fill="none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4" name="Arc 268"/>
              <p:cNvSpPr/>
              <p:nvPr/>
            </p:nvSpPr>
            <p:spPr>
              <a:xfrm flipH="1">
                <a:off x="3267" y="628"/>
                <a:ext cx="791" cy="9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0473" h="22305" fill="none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5" name="Arc 269"/>
              <p:cNvSpPr/>
              <p:nvPr/>
            </p:nvSpPr>
            <p:spPr>
              <a:xfrm flipH="1">
                <a:off x="3197" y="458"/>
                <a:ext cx="932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4455" h="22305" fill="none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6" name="Arc 270"/>
              <p:cNvSpPr/>
              <p:nvPr/>
            </p:nvSpPr>
            <p:spPr>
              <a:xfrm>
                <a:off x="4229" y="589"/>
                <a:ext cx="149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7" name="Arc 271"/>
              <p:cNvSpPr/>
              <p:nvPr/>
            </p:nvSpPr>
            <p:spPr>
              <a:xfrm>
                <a:off x="4268" y="585"/>
                <a:ext cx="394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8" name="Arc 272"/>
              <p:cNvSpPr/>
              <p:nvPr/>
            </p:nvSpPr>
            <p:spPr>
              <a:xfrm>
                <a:off x="4303" y="463"/>
                <a:ext cx="559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9" name="Freeform 273"/>
              <p:cNvSpPr/>
              <p:nvPr/>
            </p:nvSpPr>
            <p:spPr>
              <a:xfrm>
                <a:off x="4410" y="1033"/>
                <a:ext cx="190" cy="5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0" name="Freeform 274"/>
              <p:cNvSpPr/>
              <p:nvPr/>
            </p:nvSpPr>
            <p:spPr>
              <a:xfrm rot="-1939245" flipV="1">
                <a:off x="4114" y="843"/>
                <a:ext cx="173" cy="3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1" name="Arc 275"/>
              <p:cNvSpPr/>
              <p:nvPr/>
            </p:nvSpPr>
            <p:spPr>
              <a:xfrm flipH="1">
                <a:off x="3144" y="319"/>
                <a:ext cx="996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6830" h="22305" fill="none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2" name="Arc 276"/>
              <p:cNvSpPr/>
              <p:nvPr/>
            </p:nvSpPr>
            <p:spPr>
              <a:xfrm flipH="1">
                <a:off x="3425" y="123"/>
                <a:ext cx="725" cy="90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1881" h="21600" fill="none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3" name="Arc 277"/>
              <p:cNvSpPr/>
              <p:nvPr/>
            </p:nvSpPr>
            <p:spPr>
              <a:xfrm>
                <a:off x="4199" y="502"/>
                <a:ext cx="299" cy="90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1146" h="21600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4" name="Freeform 278"/>
              <p:cNvSpPr/>
              <p:nvPr/>
            </p:nvSpPr>
            <p:spPr>
              <a:xfrm flipH="1">
                <a:off x="3307" y="982"/>
                <a:ext cx="425" cy="5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14" y="0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20" y="0"/>
                  </a:cxn>
                  <a:cxn ang="0">
                    <a:pos x="18" y="1"/>
                  </a:cxn>
                  <a:cxn ang="0">
                    <a:pos x="20" y="1"/>
                  </a:cxn>
                  <a:cxn ang="0">
                    <a:pos x="18" y="1"/>
                  </a:cxn>
                  <a:cxn ang="0">
                    <a:pos x="21" y="1"/>
                  </a:cxn>
                  <a:cxn ang="0">
                    <a:pos x="20" y="1"/>
                  </a:cxn>
                  <a:cxn ang="0">
                    <a:pos x="21" y="1"/>
                  </a:cxn>
                  <a:cxn ang="0">
                    <a:pos x="20" y="1"/>
                  </a:cxn>
                  <a:cxn ang="0">
                    <a:pos x="21" y="1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5" name="Freeform 279"/>
              <p:cNvSpPr/>
              <p:nvPr/>
            </p:nvSpPr>
            <p:spPr>
              <a:xfrm flipH="1">
                <a:off x="3507" y="350"/>
                <a:ext cx="273" cy="59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6" name="Freeform 280"/>
              <p:cNvSpPr/>
              <p:nvPr/>
            </p:nvSpPr>
            <p:spPr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7" name="Freeform 281"/>
              <p:cNvSpPr/>
              <p:nvPr/>
            </p:nvSpPr>
            <p:spPr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8" y="0"/>
                  </a:cxn>
                  <a:cxn ang="0">
                    <a:pos x="7" y="0"/>
                  </a:cxn>
                  <a:cxn ang="0">
                    <a:pos x="9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12" y="0"/>
                  </a:cxn>
                  <a:cxn ang="0">
                    <a:pos x="11" y="1"/>
                  </a:cxn>
                  <a:cxn ang="0">
                    <a:pos x="12" y="1"/>
                  </a:cxn>
                  <a:cxn ang="0">
                    <a:pos x="12" y="1"/>
                  </a:cxn>
                  <a:cxn ang="0">
                    <a:pos x="12" y="1"/>
                  </a:cxn>
                  <a:cxn ang="0">
                    <a:pos x="12" y="1"/>
                  </a:cxn>
                  <a:cxn ang="0">
                    <a:pos x="13" y="1"/>
                  </a:cxn>
                  <a:cxn ang="0">
                    <a:pos x="12" y="1"/>
                  </a:cxn>
                  <a:cxn ang="0">
                    <a:pos x="13" y="1"/>
                  </a:cxn>
                  <a:cxn ang="0">
                    <a:pos x="12" y="1"/>
                  </a:cxn>
                  <a:cxn ang="0">
                    <a:pos x="13" y="1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8" name="Freeform 282"/>
              <p:cNvSpPr/>
              <p:nvPr/>
            </p:nvSpPr>
            <p:spPr>
              <a:xfrm>
                <a:off x="4636" y="576"/>
                <a:ext cx="595" cy="4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9" y="0"/>
                  </a:cxn>
                  <a:cxn ang="0">
                    <a:pos x="20" y="0"/>
                  </a:cxn>
                  <a:cxn ang="0">
                    <a:pos x="69" y="0"/>
                  </a:cxn>
                  <a:cxn ang="0">
                    <a:pos x="39" y="0"/>
                  </a:cxn>
                  <a:cxn ang="0">
                    <a:pos x="78" y="0"/>
                  </a:cxn>
                  <a:cxn ang="0">
                    <a:pos x="59" y="0"/>
                  </a:cxn>
                  <a:cxn ang="0">
                    <a:pos x="97" y="0"/>
                  </a:cxn>
                  <a:cxn ang="0">
                    <a:pos x="78" y="0"/>
                  </a:cxn>
                  <a:cxn ang="0">
                    <a:pos x="107" y="0"/>
                  </a:cxn>
                  <a:cxn ang="0">
                    <a:pos x="97" y="0"/>
                  </a:cxn>
                  <a:cxn ang="0">
                    <a:pos x="117" y="0"/>
                  </a:cxn>
                  <a:cxn ang="0">
                    <a:pos x="117" y="0"/>
                  </a:cxn>
                  <a:cxn ang="0">
                    <a:pos x="136" y="0"/>
                  </a:cxn>
                  <a:cxn ang="0">
                    <a:pos x="127" y="0"/>
                  </a:cxn>
                  <a:cxn ang="0">
                    <a:pos x="146" y="0"/>
                  </a:cxn>
                  <a:cxn ang="0">
                    <a:pos x="136" y="0"/>
                  </a:cxn>
                  <a:cxn ang="0">
                    <a:pos x="146" y="0"/>
                  </a:cxn>
                  <a:cxn ang="0">
                    <a:pos x="136" y="0"/>
                  </a:cxn>
                  <a:cxn ang="0">
                    <a:pos x="156" y="0"/>
                  </a:cxn>
                  <a:cxn ang="0">
                    <a:pos x="146" y="0"/>
                  </a:cxn>
                  <a:cxn ang="0">
                    <a:pos x="156" y="0"/>
                  </a:cxn>
                  <a:cxn ang="0">
                    <a:pos x="146" y="0"/>
                  </a:cxn>
                  <a:cxn ang="0">
                    <a:pos x="156" y="0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9" name="Freeform 283"/>
              <p:cNvSpPr/>
              <p:nvPr/>
            </p:nvSpPr>
            <p:spPr>
              <a:xfrm>
                <a:off x="4658" y="132"/>
                <a:ext cx="260" cy="5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0" name="Freeform 284"/>
              <p:cNvSpPr/>
              <p:nvPr/>
            </p:nvSpPr>
            <p:spPr>
              <a:xfrm rot="-1346631">
                <a:off x="4401" y="599"/>
                <a:ext cx="174" cy="3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1" name="Freeform 285"/>
              <p:cNvSpPr/>
              <p:nvPr/>
            </p:nvSpPr>
            <p:spPr>
              <a:xfrm rot="1346631" flipH="1">
                <a:off x="3783" y="590"/>
                <a:ext cx="173" cy="3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332" name="WordArt 7"/>
          <p:cNvSpPr>
            <a:spLocks noTextEdit="1"/>
          </p:cNvSpPr>
          <p:nvPr/>
        </p:nvSpPr>
        <p:spPr>
          <a:xfrm>
            <a:off x="1764030" y="4775835"/>
            <a:ext cx="6518275" cy="102425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 dirty="0" err="1">
                <a:ln w="1270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D0D0D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Aristote" pitchFamily="34" charset="0"/>
                <a:ea typeface=".VnAristote" pitchFamily="34" charset="0"/>
              </a:rPr>
              <a:t>Thơ</a:t>
            </a:r>
            <a:r>
              <a:rPr lang="en-US" sz="3600" b="1" dirty="0">
                <a:ln w="1270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D0D0D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Aristote" pitchFamily="34" charset="0"/>
                <a:ea typeface=".VnAristote" pitchFamily="34" charset="0"/>
              </a:rPr>
              <a:t>: </a:t>
            </a:r>
            <a:r>
              <a:rPr lang="en-US" sz="3600" b="1" dirty="0" smtClean="0">
                <a:ln w="1270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D0D0D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Aristote" pitchFamily="34" charset="0"/>
                <a:ea typeface=".VnAristote" pitchFamily="34" charset="0"/>
              </a:rPr>
              <a:t> </a:t>
            </a:r>
            <a:r>
              <a:rPr lang="en-US" sz="3600" b="1" dirty="0" err="1">
                <a:ln w="1270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D0D0D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Aristote" pitchFamily="34" charset="0"/>
                <a:ea typeface=".VnAristote" pitchFamily="34" charset="0"/>
              </a:rPr>
              <a:t>mặt</a:t>
            </a:r>
            <a:r>
              <a:rPr lang="en-US" sz="3600" b="1" dirty="0">
                <a:ln w="1270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D0D0D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Aristote" pitchFamily="34" charset="0"/>
                <a:ea typeface=".VnAristote" pitchFamily="34" charset="0"/>
              </a:rPr>
              <a:t> </a:t>
            </a:r>
            <a:r>
              <a:rPr lang="en-US" sz="3600" b="1" dirty="0" err="1">
                <a:ln w="1270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D0D0D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Aristote" pitchFamily="34" charset="0"/>
                <a:ea typeface=".VnAristote" pitchFamily="34" charset="0"/>
              </a:rPr>
              <a:t>trời</a:t>
            </a:r>
            <a:endParaRPr lang="en-US" sz="3600" b="1" dirty="0">
              <a:ln w="127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D0D0D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.VnAristote" pitchFamily="34" charset="0"/>
              <a:ea typeface=".VnAristote" pitchFamily="34" charset="0"/>
            </a:endParaRPr>
          </a:p>
        </p:txBody>
      </p:sp>
      <p:grpSp>
        <p:nvGrpSpPr>
          <p:cNvPr id="2333" name="Group 288"/>
          <p:cNvGrpSpPr/>
          <p:nvPr/>
        </p:nvGrpSpPr>
        <p:grpSpPr>
          <a:xfrm>
            <a:off x="152400" y="1600200"/>
            <a:ext cx="1600200" cy="1905000"/>
            <a:chOff x="3115" y="0"/>
            <a:chExt cx="2170" cy="2486"/>
          </a:xfrm>
        </p:grpSpPr>
        <p:grpSp>
          <p:nvGrpSpPr>
            <p:cNvPr id="2334" name="Group 289"/>
            <p:cNvGrpSpPr/>
            <p:nvPr/>
          </p:nvGrpSpPr>
          <p:grpSpPr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335" name="Oval 290"/>
              <p:cNvSpPr/>
              <p:nvPr/>
            </p:nvSpPr>
            <p:spPr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36" name="Oval 291"/>
              <p:cNvSpPr/>
              <p:nvPr/>
            </p:nvSpPr>
            <p:spPr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337" name="Group 292"/>
            <p:cNvGrpSpPr/>
            <p:nvPr/>
          </p:nvGrpSpPr>
          <p:grpSpPr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338" name="Oval 293"/>
              <p:cNvSpPr/>
              <p:nvPr/>
            </p:nvSpPr>
            <p:spPr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39" name="Oval 294"/>
              <p:cNvSpPr/>
              <p:nvPr/>
            </p:nvSpPr>
            <p:spPr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340" name="Group 295"/>
            <p:cNvGrpSpPr/>
            <p:nvPr/>
          </p:nvGrpSpPr>
          <p:grpSpPr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341" name="Oval 296"/>
              <p:cNvSpPr/>
              <p:nvPr/>
            </p:nvSpPr>
            <p:spPr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42" name="Oval 297"/>
              <p:cNvSpPr/>
              <p:nvPr/>
            </p:nvSpPr>
            <p:spPr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343" name="Group 298"/>
            <p:cNvGrpSpPr/>
            <p:nvPr/>
          </p:nvGrpSpPr>
          <p:grpSpPr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344" name="Group 299"/>
              <p:cNvGrpSpPr/>
              <p:nvPr/>
            </p:nvGrpSpPr>
            <p:grpSpPr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345" name="Oval 300"/>
                <p:cNvSpPr/>
                <p:nvPr/>
              </p:nvSpPr>
              <p:spPr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wrap="none" anchor="ctr" anchorCtr="0"/>
                <a:lstStyle/>
                <a:p>
                  <a:endParaRPr 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46" name="Oval 301"/>
                <p:cNvSpPr/>
                <p:nvPr/>
              </p:nvSpPr>
              <p:spPr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wrap="none" anchor="ctr" anchorCtr="0"/>
                <a:lstStyle/>
                <a:p>
                  <a:endParaRPr lang="en-US"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347" name="Group 302"/>
              <p:cNvGrpSpPr/>
              <p:nvPr/>
            </p:nvGrpSpPr>
            <p:grpSpPr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348" name="Group 303"/>
                <p:cNvGrpSpPr/>
                <p:nvPr/>
              </p:nvGrpSpPr>
              <p:grpSpPr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349" name="Freeform 304"/>
                  <p:cNvSpPr/>
                  <p:nvPr/>
                </p:nvSpPr>
                <p:spPr>
                  <a:xfrm rot="2711884">
                    <a:off x="2765" y="2236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54" y="9"/>
                      </a:cxn>
                      <a:cxn ang="0">
                        <a:pos x="111" y="1"/>
                      </a:cxn>
                      <a:cxn ang="0">
                        <a:pos x="171" y="1"/>
                      </a:cxn>
                      <a:cxn ang="0">
                        <a:pos x="170" y="6"/>
                      </a:cxn>
                      <a:cxn ang="0">
                        <a:pos x="111" y="6"/>
                      </a:cxn>
                      <a:cxn ang="0">
                        <a:pos x="41" y="17"/>
                      </a:cxn>
                      <a:cxn ang="0">
                        <a:pos x="0" y="28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50" name="Freeform 305"/>
                  <p:cNvSpPr/>
                  <p:nvPr/>
                </p:nvSpPr>
                <p:spPr>
                  <a:xfrm rot="2711884">
                    <a:off x="4020" y="3148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0" y="4"/>
                      </a:cxn>
                      <a:cxn ang="0">
                        <a:pos x="24" y="12"/>
                      </a:cxn>
                      <a:cxn ang="0">
                        <a:pos x="33" y="25"/>
                      </a:cxn>
                      <a:cxn ang="0">
                        <a:pos x="36" y="35"/>
                      </a:cxn>
                      <a:cxn ang="0">
                        <a:pos x="35" y="45"/>
                      </a:cxn>
                      <a:cxn ang="0">
                        <a:pos x="32" y="36"/>
                      </a:cxn>
                      <a:cxn ang="0">
                        <a:pos x="28" y="26"/>
                      </a:cxn>
                      <a:cxn ang="0">
                        <a:pos x="22" y="17"/>
                      </a:cxn>
                      <a:cxn ang="0">
                        <a:pos x="12" y="9"/>
                      </a:cxn>
                      <a:cxn ang="0">
                        <a:pos x="0" y="4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51" name="Group 306"/>
                <p:cNvGrpSpPr/>
                <p:nvPr/>
              </p:nvGrpSpPr>
              <p:grpSpPr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352" name="Freeform 307"/>
                  <p:cNvSpPr/>
                  <p:nvPr/>
                </p:nvSpPr>
                <p:spPr>
                  <a:xfrm rot="2104081">
                    <a:off x="2864" y="2019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74" y="18"/>
                      </a:cxn>
                      <a:cxn ang="0">
                        <a:pos x="151" y="3"/>
                      </a:cxn>
                      <a:cxn ang="0">
                        <a:pos x="233" y="3"/>
                      </a:cxn>
                      <a:cxn ang="0">
                        <a:pos x="231" y="11"/>
                      </a:cxn>
                      <a:cxn ang="0">
                        <a:pos x="150" y="11"/>
                      </a:cxn>
                      <a:cxn ang="0">
                        <a:pos x="56" y="31"/>
                      </a:cxn>
                      <a:cxn ang="0">
                        <a:pos x="0" y="54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53" name="Freeform 308"/>
                  <p:cNvSpPr/>
                  <p:nvPr/>
                </p:nvSpPr>
                <p:spPr>
                  <a:xfrm rot="2104081">
                    <a:off x="4353" y="2806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4" y="6"/>
                      </a:cxn>
                      <a:cxn ang="0">
                        <a:pos x="32" y="21"/>
                      </a:cxn>
                      <a:cxn ang="0">
                        <a:pos x="45" y="46"/>
                      </a:cxn>
                      <a:cxn ang="0">
                        <a:pos x="49" y="65"/>
                      </a:cxn>
                      <a:cxn ang="0">
                        <a:pos x="47" y="84"/>
                      </a:cxn>
                      <a:cxn ang="0">
                        <a:pos x="44" y="68"/>
                      </a:cxn>
                      <a:cxn ang="0">
                        <a:pos x="39" y="49"/>
                      </a:cxn>
                      <a:cxn ang="0">
                        <a:pos x="31" y="32"/>
                      </a:cxn>
                      <a:cxn ang="0">
                        <a:pos x="16" y="16"/>
                      </a:cxn>
                      <a:cxn ang="0">
                        <a:pos x="0" y="8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54" name="Group 309"/>
                <p:cNvGrpSpPr/>
                <p:nvPr/>
              </p:nvGrpSpPr>
              <p:grpSpPr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355" name="Freeform 310"/>
                  <p:cNvSpPr/>
                  <p:nvPr/>
                </p:nvSpPr>
                <p:spPr>
                  <a:xfrm rot="1582915">
                    <a:off x="2897" y="1832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24"/>
                      </a:cxn>
                      <a:cxn ang="0">
                        <a:pos x="56" y="8"/>
                      </a:cxn>
                      <a:cxn ang="0">
                        <a:pos x="116" y="1"/>
                      </a:cxn>
                      <a:cxn ang="0">
                        <a:pos x="179" y="1"/>
                      </a:cxn>
                      <a:cxn ang="0">
                        <a:pos x="178" y="5"/>
                      </a:cxn>
                      <a:cxn ang="0">
                        <a:pos x="115" y="5"/>
                      </a:cxn>
                      <a:cxn ang="0">
                        <a:pos x="43" y="14"/>
                      </a:cxn>
                      <a:cxn ang="0">
                        <a:pos x="0" y="24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56" name="Freeform 311"/>
                  <p:cNvSpPr/>
                  <p:nvPr/>
                </p:nvSpPr>
                <p:spPr>
                  <a:xfrm rot="1582915">
                    <a:off x="4442" y="2420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0" y="2"/>
                      </a:cxn>
                      <a:cxn ang="0">
                        <a:pos x="25" y="10"/>
                      </a:cxn>
                      <a:cxn ang="0">
                        <a:pos x="34" y="20"/>
                      </a:cxn>
                      <a:cxn ang="0">
                        <a:pos x="37" y="29"/>
                      </a:cxn>
                      <a:cxn ang="0">
                        <a:pos x="36" y="38"/>
                      </a:cxn>
                      <a:cxn ang="0">
                        <a:pos x="34" y="30"/>
                      </a:cxn>
                      <a:cxn ang="0">
                        <a:pos x="30" y="22"/>
                      </a:cxn>
                      <a:cxn ang="0">
                        <a:pos x="24" y="14"/>
                      </a:cxn>
                      <a:cxn ang="0">
                        <a:pos x="13" y="7"/>
                      </a:cxn>
                      <a:cxn ang="0">
                        <a:pos x="0" y="4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57" name="Group 312"/>
                <p:cNvGrpSpPr/>
                <p:nvPr/>
              </p:nvGrpSpPr>
              <p:grpSpPr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358" name="Freeform 313"/>
                  <p:cNvSpPr/>
                  <p:nvPr/>
                </p:nvSpPr>
                <p:spPr>
                  <a:xfrm rot="1080363">
                    <a:off x="2924" y="1636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43"/>
                      </a:cxn>
                      <a:cxn ang="0">
                        <a:pos x="46" y="15"/>
                      </a:cxn>
                      <a:cxn ang="0">
                        <a:pos x="94" y="2"/>
                      </a:cxn>
                      <a:cxn ang="0">
                        <a:pos x="145" y="2"/>
                      </a:cxn>
                      <a:cxn ang="0">
                        <a:pos x="144" y="9"/>
                      </a:cxn>
                      <a:cxn ang="0">
                        <a:pos x="94" y="9"/>
                      </a:cxn>
                      <a:cxn ang="0">
                        <a:pos x="35" y="25"/>
                      </a:cxn>
                      <a:cxn ang="0">
                        <a:pos x="0" y="4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59" name="Freeform 314"/>
                  <p:cNvSpPr/>
                  <p:nvPr/>
                </p:nvSpPr>
                <p:spPr>
                  <a:xfrm rot="1080363">
                    <a:off x="4495" y="2037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9" y="5"/>
                      </a:cxn>
                      <a:cxn ang="0">
                        <a:pos x="20" y="17"/>
                      </a:cxn>
                      <a:cxn ang="0">
                        <a:pos x="28" y="37"/>
                      </a:cxn>
                      <a:cxn ang="0">
                        <a:pos x="31" y="53"/>
                      </a:cxn>
                      <a:cxn ang="0">
                        <a:pos x="30" y="68"/>
                      </a:cxn>
                      <a:cxn ang="0">
                        <a:pos x="28" y="55"/>
                      </a:cxn>
                      <a:cxn ang="0">
                        <a:pos x="24" y="39"/>
                      </a:cxn>
                      <a:cxn ang="0">
                        <a:pos x="19" y="26"/>
                      </a:cxn>
                      <a:cxn ang="0">
                        <a:pos x="10" y="13"/>
                      </a:cxn>
                      <a:cxn ang="0">
                        <a:pos x="0" y="7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0" name="Group 315"/>
                <p:cNvGrpSpPr/>
                <p:nvPr/>
              </p:nvGrpSpPr>
              <p:grpSpPr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361" name="Freeform 316"/>
                  <p:cNvSpPr/>
                  <p:nvPr/>
                </p:nvSpPr>
                <p:spPr>
                  <a:xfrm rot="463793">
                    <a:off x="2958" y="1414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28" y="9"/>
                      </a:cxn>
                      <a:cxn ang="0">
                        <a:pos x="58" y="1"/>
                      </a:cxn>
                      <a:cxn ang="0">
                        <a:pos x="89" y="1"/>
                      </a:cxn>
                      <a:cxn ang="0">
                        <a:pos x="88" y="6"/>
                      </a:cxn>
                      <a:cxn ang="0">
                        <a:pos x="57" y="6"/>
                      </a:cxn>
                      <a:cxn ang="0">
                        <a:pos x="21" y="17"/>
                      </a:cxn>
                      <a:cxn ang="0">
                        <a:pos x="0" y="28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2" name="Freeform 317"/>
                  <p:cNvSpPr/>
                  <p:nvPr/>
                </p:nvSpPr>
                <p:spPr>
                  <a:xfrm rot="463793">
                    <a:off x="4470" y="1582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5" y="4"/>
                      </a:cxn>
                      <a:cxn ang="0">
                        <a:pos x="12" y="12"/>
                      </a:cxn>
                      <a:cxn ang="0">
                        <a:pos x="17" y="24"/>
                      </a:cxn>
                      <a:cxn ang="0">
                        <a:pos x="19" y="33"/>
                      </a:cxn>
                      <a:cxn ang="0">
                        <a:pos x="18" y="44"/>
                      </a:cxn>
                      <a:cxn ang="0">
                        <a:pos x="17" y="35"/>
                      </a:cxn>
                      <a:cxn ang="0">
                        <a:pos x="15" y="25"/>
                      </a:cxn>
                      <a:cxn ang="0">
                        <a:pos x="12" y="17"/>
                      </a:cxn>
                      <a:cxn ang="0">
                        <a:pos x="6" y="9"/>
                      </a:cxn>
                      <a:cxn ang="0">
                        <a:pos x="0" y="4"/>
                      </a:cxn>
                      <a:cxn ang="0">
                        <a:pos x="0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3" name="Group 318"/>
                <p:cNvGrpSpPr/>
                <p:nvPr/>
              </p:nvGrpSpPr>
              <p:grpSpPr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364" name="Freeform 319"/>
                  <p:cNvSpPr/>
                  <p:nvPr/>
                </p:nvSpPr>
                <p:spPr>
                  <a:xfrm rot="-84182">
                    <a:off x="2983" y="1289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6" y="1"/>
                      </a:cxn>
                      <a:cxn ang="0">
                        <a:pos x="32" y="0"/>
                      </a:cxn>
                      <a:cxn ang="0">
                        <a:pos x="50" y="0"/>
                      </a:cxn>
                      <a:cxn ang="0">
                        <a:pos x="49" y="1"/>
                      </a:cxn>
                      <a:cxn ang="0">
                        <a:pos x="32" y="1"/>
                      </a:cxn>
                      <a:cxn ang="0">
                        <a:pos x="12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5" name="Freeform 320"/>
                  <p:cNvSpPr/>
                  <p:nvPr/>
                </p:nvSpPr>
                <p:spPr>
                  <a:xfrm rot="-84182">
                    <a:off x="4379" y="1269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" y="0"/>
                      </a:cxn>
                      <a:cxn ang="0">
                        <a:pos x="7" y="1"/>
                      </a:cxn>
                      <a:cxn ang="0">
                        <a:pos x="10" y="3"/>
                      </a:cxn>
                      <a:cxn ang="0">
                        <a:pos x="11" y="4"/>
                      </a:cxn>
                      <a:cxn ang="0">
                        <a:pos x="10" y="5"/>
                      </a:cxn>
                      <a:cxn ang="0">
                        <a:pos x="9" y="4"/>
                      </a:cxn>
                      <a:cxn ang="0">
                        <a:pos x="9" y="3"/>
                      </a:cxn>
                      <a:cxn ang="0">
                        <a:pos x="7" y="2"/>
                      </a:cxn>
                      <a:cxn ang="0">
                        <a:pos x="3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6" name="Group 321"/>
                <p:cNvGrpSpPr/>
                <p:nvPr/>
              </p:nvGrpSpPr>
              <p:grpSpPr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367" name="Freeform 322"/>
                  <p:cNvSpPr/>
                  <p:nvPr/>
                </p:nvSpPr>
                <p:spPr>
                  <a:xfrm rot="-802576">
                    <a:off x="2938" y="1129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7" y="1"/>
                      </a:cxn>
                      <a:cxn ang="0">
                        <a:pos x="15" y="0"/>
                      </a:cxn>
                      <a:cxn ang="0">
                        <a:pos x="23" y="0"/>
                      </a:cxn>
                      <a:cxn ang="0">
                        <a:pos x="23" y="0"/>
                      </a:cxn>
                      <a:cxn ang="0">
                        <a:pos x="15" y="0"/>
                      </a:cxn>
                      <a:cxn ang="0">
                        <a:pos x="5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8" name="Freeform 323"/>
                  <p:cNvSpPr/>
                  <p:nvPr/>
                </p:nvSpPr>
                <p:spPr>
                  <a:xfrm rot="-802576">
                    <a:off x="4155" y="917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3" y="1"/>
                      </a:cxn>
                      <a:cxn ang="0">
                        <a:pos x="4" y="3"/>
                      </a:cxn>
                      <a:cxn ang="0">
                        <a:pos x="5" y="4"/>
                      </a:cxn>
                      <a:cxn ang="0">
                        <a:pos x="4" y="5"/>
                      </a:cxn>
                      <a:cxn ang="0">
                        <a:pos x="4" y="4"/>
                      </a:cxn>
                      <a:cxn ang="0">
                        <a:pos x="4" y="3"/>
                      </a:cxn>
                      <a:cxn ang="0">
                        <a:pos x="3" y="2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9" name="Group 324"/>
                <p:cNvGrpSpPr/>
                <p:nvPr/>
              </p:nvGrpSpPr>
              <p:grpSpPr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370" name="Freeform 325"/>
                  <p:cNvSpPr/>
                  <p:nvPr/>
                </p:nvSpPr>
                <p:spPr>
                  <a:xfrm rot="-2711884" flipH="1">
                    <a:off x="876" y="2359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54" y="9"/>
                      </a:cxn>
                      <a:cxn ang="0">
                        <a:pos x="111" y="1"/>
                      </a:cxn>
                      <a:cxn ang="0">
                        <a:pos x="171" y="1"/>
                      </a:cxn>
                      <a:cxn ang="0">
                        <a:pos x="170" y="6"/>
                      </a:cxn>
                      <a:cxn ang="0">
                        <a:pos x="111" y="6"/>
                      </a:cxn>
                      <a:cxn ang="0">
                        <a:pos x="41" y="17"/>
                      </a:cxn>
                      <a:cxn ang="0">
                        <a:pos x="0" y="28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71" name="Freeform 326"/>
                  <p:cNvSpPr/>
                  <p:nvPr/>
                </p:nvSpPr>
                <p:spPr>
                  <a:xfrm rot="-2711884" flipH="1">
                    <a:off x="418" y="3270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0" y="4"/>
                      </a:cxn>
                      <a:cxn ang="0">
                        <a:pos x="24" y="12"/>
                      </a:cxn>
                      <a:cxn ang="0">
                        <a:pos x="33" y="25"/>
                      </a:cxn>
                      <a:cxn ang="0">
                        <a:pos x="36" y="35"/>
                      </a:cxn>
                      <a:cxn ang="0">
                        <a:pos x="35" y="45"/>
                      </a:cxn>
                      <a:cxn ang="0">
                        <a:pos x="32" y="36"/>
                      </a:cxn>
                      <a:cxn ang="0">
                        <a:pos x="28" y="26"/>
                      </a:cxn>
                      <a:cxn ang="0">
                        <a:pos x="22" y="17"/>
                      </a:cxn>
                      <a:cxn ang="0">
                        <a:pos x="12" y="9"/>
                      </a:cxn>
                      <a:cxn ang="0">
                        <a:pos x="0" y="4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72" name="Group 327"/>
                <p:cNvGrpSpPr/>
                <p:nvPr/>
              </p:nvGrpSpPr>
              <p:grpSpPr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373" name="Freeform 328"/>
                  <p:cNvSpPr/>
                  <p:nvPr/>
                </p:nvSpPr>
                <p:spPr>
                  <a:xfrm rot="-2104081" flipH="1">
                    <a:off x="644" y="2196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74" y="18"/>
                      </a:cxn>
                      <a:cxn ang="0">
                        <a:pos x="151" y="3"/>
                      </a:cxn>
                      <a:cxn ang="0">
                        <a:pos x="233" y="3"/>
                      </a:cxn>
                      <a:cxn ang="0">
                        <a:pos x="231" y="11"/>
                      </a:cxn>
                      <a:cxn ang="0">
                        <a:pos x="150" y="11"/>
                      </a:cxn>
                      <a:cxn ang="0">
                        <a:pos x="56" y="31"/>
                      </a:cxn>
                      <a:cxn ang="0">
                        <a:pos x="0" y="54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74" name="Freeform 329"/>
                  <p:cNvSpPr/>
                  <p:nvPr/>
                </p:nvSpPr>
                <p:spPr>
                  <a:xfrm rot="-2104081" flipH="1">
                    <a:off x="-5" y="2983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4" y="6"/>
                      </a:cxn>
                      <a:cxn ang="0">
                        <a:pos x="32" y="21"/>
                      </a:cxn>
                      <a:cxn ang="0">
                        <a:pos x="45" y="46"/>
                      </a:cxn>
                      <a:cxn ang="0">
                        <a:pos x="49" y="65"/>
                      </a:cxn>
                      <a:cxn ang="0">
                        <a:pos x="47" y="84"/>
                      </a:cxn>
                      <a:cxn ang="0">
                        <a:pos x="44" y="68"/>
                      </a:cxn>
                      <a:cxn ang="0">
                        <a:pos x="39" y="49"/>
                      </a:cxn>
                      <a:cxn ang="0">
                        <a:pos x="31" y="32"/>
                      </a:cxn>
                      <a:cxn ang="0">
                        <a:pos x="16" y="16"/>
                      </a:cxn>
                      <a:cxn ang="0">
                        <a:pos x="0" y="8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75" name="Group 330"/>
                <p:cNvGrpSpPr/>
                <p:nvPr/>
              </p:nvGrpSpPr>
              <p:grpSpPr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376" name="Freeform 331"/>
                  <p:cNvSpPr/>
                  <p:nvPr/>
                </p:nvSpPr>
                <p:spPr>
                  <a:xfrm rot="-1582915" flipH="1">
                    <a:off x="689" y="2009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24"/>
                      </a:cxn>
                      <a:cxn ang="0">
                        <a:pos x="56" y="8"/>
                      </a:cxn>
                      <a:cxn ang="0">
                        <a:pos x="116" y="1"/>
                      </a:cxn>
                      <a:cxn ang="0">
                        <a:pos x="179" y="1"/>
                      </a:cxn>
                      <a:cxn ang="0">
                        <a:pos x="178" y="5"/>
                      </a:cxn>
                      <a:cxn ang="0">
                        <a:pos x="115" y="5"/>
                      </a:cxn>
                      <a:cxn ang="0">
                        <a:pos x="43" y="14"/>
                      </a:cxn>
                      <a:cxn ang="0">
                        <a:pos x="0" y="24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77" name="Freeform 332"/>
                  <p:cNvSpPr/>
                  <p:nvPr/>
                </p:nvSpPr>
                <p:spPr>
                  <a:xfrm rot="-1582915" flipH="1">
                    <a:off x="-52" y="2597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0" y="2"/>
                      </a:cxn>
                      <a:cxn ang="0">
                        <a:pos x="25" y="10"/>
                      </a:cxn>
                      <a:cxn ang="0">
                        <a:pos x="34" y="20"/>
                      </a:cxn>
                      <a:cxn ang="0">
                        <a:pos x="37" y="29"/>
                      </a:cxn>
                      <a:cxn ang="0">
                        <a:pos x="36" y="38"/>
                      </a:cxn>
                      <a:cxn ang="0">
                        <a:pos x="34" y="30"/>
                      </a:cxn>
                      <a:cxn ang="0">
                        <a:pos x="30" y="22"/>
                      </a:cxn>
                      <a:cxn ang="0">
                        <a:pos x="24" y="14"/>
                      </a:cxn>
                      <a:cxn ang="0">
                        <a:pos x="13" y="7"/>
                      </a:cxn>
                      <a:cxn ang="0">
                        <a:pos x="0" y="4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78" name="Group 333"/>
                <p:cNvGrpSpPr/>
                <p:nvPr/>
              </p:nvGrpSpPr>
              <p:grpSpPr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379" name="Freeform 334"/>
                  <p:cNvSpPr/>
                  <p:nvPr/>
                </p:nvSpPr>
                <p:spPr>
                  <a:xfrm rot="-1080363" flipH="1">
                    <a:off x="721" y="1813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43"/>
                      </a:cxn>
                      <a:cxn ang="0">
                        <a:pos x="46" y="15"/>
                      </a:cxn>
                      <a:cxn ang="0">
                        <a:pos x="94" y="2"/>
                      </a:cxn>
                      <a:cxn ang="0">
                        <a:pos x="145" y="2"/>
                      </a:cxn>
                      <a:cxn ang="0">
                        <a:pos x="144" y="9"/>
                      </a:cxn>
                      <a:cxn ang="0">
                        <a:pos x="94" y="9"/>
                      </a:cxn>
                      <a:cxn ang="0">
                        <a:pos x="35" y="25"/>
                      </a:cxn>
                      <a:cxn ang="0">
                        <a:pos x="0" y="4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80" name="Freeform 335"/>
                  <p:cNvSpPr/>
                  <p:nvPr/>
                </p:nvSpPr>
                <p:spPr>
                  <a:xfrm rot="-1080363" flipH="1">
                    <a:off x="-74" y="2214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9" y="5"/>
                      </a:cxn>
                      <a:cxn ang="0">
                        <a:pos x="20" y="17"/>
                      </a:cxn>
                      <a:cxn ang="0">
                        <a:pos x="28" y="37"/>
                      </a:cxn>
                      <a:cxn ang="0">
                        <a:pos x="31" y="53"/>
                      </a:cxn>
                      <a:cxn ang="0">
                        <a:pos x="30" y="68"/>
                      </a:cxn>
                      <a:cxn ang="0">
                        <a:pos x="28" y="55"/>
                      </a:cxn>
                      <a:cxn ang="0">
                        <a:pos x="24" y="39"/>
                      </a:cxn>
                      <a:cxn ang="0">
                        <a:pos x="19" y="26"/>
                      </a:cxn>
                      <a:cxn ang="0">
                        <a:pos x="10" y="13"/>
                      </a:cxn>
                      <a:cxn ang="0">
                        <a:pos x="0" y="7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1" name="Group 336"/>
                <p:cNvGrpSpPr/>
                <p:nvPr/>
              </p:nvGrpSpPr>
              <p:grpSpPr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382" name="Freeform 337"/>
                  <p:cNvSpPr/>
                  <p:nvPr/>
                </p:nvSpPr>
                <p:spPr>
                  <a:xfrm rot="-463793" flipH="1">
                    <a:off x="819" y="1591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28" y="9"/>
                      </a:cxn>
                      <a:cxn ang="0">
                        <a:pos x="58" y="1"/>
                      </a:cxn>
                      <a:cxn ang="0">
                        <a:pos x="89" y="1"/>
                      </a:cxn>
                      <a:cxn ang="0">
                        <a:pos x="88" y="6"/>
                      </a:cxn>
                      <a:cxn ang="0">
                        <a:pos x="57" y="6"/>
                      </a:cxn>
                      <a:cxn ang="0">
                        <a:pos x="21" y="17"/>
                      </a:cxn>
                      <a:cxn ang="0">
                        <a:pos x="0" y="28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83" name="Freeform 338"/>
                  <p:cNvSpPr/>
                  <p:nvPr/>
                </p:nvSpPr>
                <p:spPr>
                  <a:xfrm rot="-463793" flipH="1">
                    <a:off x="22" y="1759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5" y="4"/>
                      </a:cxn>
                      <a:cxn ang="0">
                        <a:pos x="12" y="12"/>
                      </a:cxn>
                      <a:cxn ang="0">
                        <a:pos x="17" y="24"/>
                      </a:cxn>
                      <a:cxn ang="0">
                        <a:pos x="19" y="33"/>
                      </a:cxn>
                      <a:cxn ang="0">
                        <a:pos x="18" y="44"/>
                      </a:cxn>
                      <a:cxn ang="0">
                        <a:pos x="17" y="35"/>
                      </a:cxn>
                      <a:cxn ang="0">
                        <a:pos x="15" y="25"/>
                      </a:cxn>
                      <a:cxn ang="0">
                        <a:pos x="12" y="17"/>
                      </a:cxn>
                      <a:cxn ang="0">
                        <a:pos x="6" y="9"/>
                      </a:cxn>
                      <a:cxn ang="0">
                        <a:pos x="0" y="4"/>
                      </a:cxn>
                      <a:cxn ang="0">
                        <a:pos x="0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4" name="Group 339"/>
                <p:cNvGrpSpPr/>
                <p:nvPr/>
              </p:nvGrpSpPr>
              <p:grpSpPr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385" name="Freeform 340"/>
                  <p:cNvSpPr/>
                  <p:nvPr/>
                </p:nvSpPr>
                <p:spPr>
                  <a:xfrm rot="84182" flipH="1">
                    <a:off x="935" y="1466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6" y="1"/>
                      </a:cxn>
                      <a:cxn ang="0">
                        <a:pos x="32" y="0"/>
                      </a:cxn>
                      <a:cxn ang="0">
                        <a:pos x="50" y="0"/>
                      </a:cxn>
                      <a:cxn ang="0">
                        <a:pos x="49" y="1"/>
                      </a:cxn>
                      <a:cxn ang="0">
                        <a:pos x="32" y="1"/>
                      </a:cxn>
                      <a:cxn ang="0">
                        <a:pos x="12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86" name="Freeform 341"/>
                  <p:cNvSpPr/>
                  <p:nvPr/>
                </p:nvSpPr>
                <p:spPr>
                  <a:xfrm rot="84182" flipH="1">
                    <a:off x="189" y="1446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" y="0"/>
                      </a:cxn>
                      <a:cxn ang="0">
                        <a:pos x="7" y="1"/>
                      </a:cxn>
                      <a:cxn ang="0">
                        <a:pos x="10" y="3"/>
                      </a:cxn>
                      <a:cxn ang="0">
                        <a:pos x="11" y="4"/>
                      </a:cxn>
                      <a:cxn ang="0">
                        <a:pos x="10" y="5"/>
                      </a:cxn>
                      <a:cxn ang="0">
                        <a:pos x="9" y="4"/>
                      </a:cxn>
                      <a:cxn ang="0">
                        <a:pos x="9" y="3"/>
                      </a:cxn>
                      <a:cxn ang="0">
                        <a:pos x="7" y="2"/>
                      </a:cxn>
                      <a:cxn ang="0">
                        <a:pos x="3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7" name="Group 342"/>
                <p:cNvGrpSpPr/>
                <p:nvPr/>
              </p:nvGrpSpPr>
              <p:grpSpPr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388" name="Freeform 343"/>
                  <p:cNvSpPr/>
                  <p:nvPr/>
                </p:nvSpPr>
                <p:spPr>
                  <a:xfrm rot="802576" flipH="1">
                    <a:off x="1151" y="1306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7" y="1"/>
                      </a:cxn>
                      <a:cxn ang="0">
                        <a:pos x="15" y="0"/>
                      </a:cxn>
                      <a:cxn ang="0">
                        <a:pos x="23" y="0"/>
                      </a:cxn>
                      <a:cxn ang="0">
                        <a:pos x="23" y="0"/>
                      </a:cxn>
                      <a:cxn ang="0">
                        <a:pos x="15" y="0"/>
                      </a:cxn>
                      <a:cxn ang="0">
                        <a:pos x="5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89" name="Freeform 344"/>
                  <p:cNvSpPr/>
                  <p:nvPr/>
                </p:nvSpPr>
                <p:spPr>
                  <a:xfrm rot="802576" flipH="1">
                    <a:off x="505" y="1094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3" y="1"/>
                      </a:cxn>
                      <a:cxn ang="0">
                        <a:pos x="4" y="3"/>
                      </a:cxn>
                      <a:cxn ang="0">
                        <a:pos x="5" y="4"/>
                      </a:cxn>
                      <a:cxn ang="0">
                        <a:pos x="4" y="5"/>
                      </a:cxn>
                      <a:cxn ang="0">
                        <a:pos x="4" y="4"/>
                      </a:cxn>
                      <a:cxn ang="0">
                        <a:pos x="4" y="3"/>
                      </a:cxn>
                      <a:cxn ang="0">
                        <a:pos x="3" y="2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0" name="Group 345"/>
                <p:cNvGrpSpPr/>
                <p:nvPr/>
              </p:nvGrpSpPr>
              <p:grpSpPr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391" name="Freeform 346"/>
                  <p:cNvSpPr/>
                  <p:nvPr/>
                </p:nvSpPr>
                <p:spPr>
                  <a:xfrm rot="1277471" flipH="1">
                    <a:off x="1233" y="1238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7" y="1"/>
                      </a:cxn>
                      <a:cxn ang="0">
                        <a:pos x="15" y="0"/>
                      </a:cxn>
                      <a:cxn ang="0">
                        <a:pos x="23" y="0"/>
                      </a:cxn>
                      <a:cxn ang="0">
                        <a:pos x="23" y="0"/>
                      </a:cxn>
                      <a:cxn ang="0">
                        <a:pos x="15" y="0"/>
                      </a:cxn>
                      <a:cxn ang="0">
                        <a:pos x="5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92" name="Freeform 347"/>
                  <p:cNvSpPr/>
                  <p:nvPr/>
                </p:nvSpPr>
                <p:spPr>
                  <a:xfrm rot="1277471" flipH="1">
                    <a:off x="616" y="899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3" y="1"/>
                      </a:cxn>
                      <a:cxn ang="0">
                        <a:pos x="4" y="3"/>
                      </a:cxn>
                      <a:cxn ang="0">
                        <a:pos x="5" y="4"/>
                      </a:cxn>
                      <a:cxn ang="0">
                        <a:pos x="4" y="5"/>
                      </a:cxn>
                      <a:cxn ang="0">
                        <a:pos x="4" y="4"/>
                      </a:cxn>
                      <a:cxn ang="0">
                        <a:pos x="4" y="3"/>
                      </a:cxn>
                      <a:cxn ang="0">
                        <a:pos x="3" y="2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3" name="Group 348"/>
                <p:cNvGrpSpPr/>
                <p:nvPr/>
              </p:nvGrpSpPr>
              <p:grpSpPr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394" name="Freeform 349"/>
                  <p:cNvSpPr/>
                  <p:nvPr/>
                </p:nvSpPr>
                <p:spPr>
                  <a:xfrm rot="2028410" flipH="1">
                    <a:off x="3681" y="438"/>
                    <a:ext cx="484" cy="8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95" name="Freeform 350"/>
                  <p:cNvSpPr/>
                  <p:nvPr/>
                </p:nvSpPr>
                <p:spPr>
                  <a:xfrm rot="2028410" flipH="1">
                    <a:off x="3472" y="231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6" name="Group 351"/>
                <p:cNvGrpSpPr/>
                <p:nvPr/>
              </p:nvGrpSpPr>
              <p:grpSpPr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397" name="Freeform 352"/>
                  <p:cNvSpPr/>
                  <p:nvPr/>
                </p:nvSpPr>
                <p:spPr>
                  <a:xfrm rot="2664424" flipH="1">
                    <a:off x="3727" y="383"/>
                    <a:ext cx="491" cy="8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98" name="Freeform 353"/>
                  <p:cNvSpPr/>
                  <p:nvPr/>
                </p:nvSpPr>
                <p:spPr>
                  <a:xfrm rot="2664424" flipH="1">
                    <a:off x="3554" y="118"/>
                    <a:ext cx="264" cy="13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9" name="Group 354"/>
                <p:cNvGrpSpPr/>
                <p:nvPr/>
              </p:nvGrpSpPr>
              <p:grpSpPr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400" name="Freeform 355"/>
                  <p:cNvSpPr/>
                  <p:nvPr/>
                </p:nvSpPr>
                <p:spPr>
                  <a:xfrm rot="3473776" flipH="1">
                    <a:off x="1752" y="957"/>
                    <a:ext cx="1100" cy="215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4" y="1"/>
                      </a:cxn>
                      <a:cxn ang="0">
                        <a:pos x="7" y="0"/>
                      </a:cxn>
                      <a:cxn ang="0">
                        <a:pos x="12" y="0"/>
                      </a:cxn>
                      <a:cxn ang="0">
                        <a:pos x="12" y="0"/>
                      </a:cxn>
                      <a:cxn ang="0">
                        <a:pos x="7" y="0"/>
                      </a:cxn>
                      <a:cxn ang="0">
                        <a:pos x="3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01" name="Freeform 356"/>
                  <p:cNvSpPr/>
                  <p:nvPr/>
                </p:nvSpPr>
                <p:spPr>
                  <a:xfrm rot="3473776" flipH="1">
                    <a:off x="1505" y="229"/>
                    <a:ext cx="591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1"/>
                      </a:cxn>
                      <a:cxn ang="0">
                        <a:pos x="2" y="3"/>
                      </a:cxn>
                      <a:cxn ang="0">
                        <a:pos x="2" y="4"/>
                      </a:cxn>
                      <a:cxn ang="0">
                        <a:pos x="2" y="5"/>
                      </a:cxn>
                      <a:cxn ang="0">
                        <a:pos x="2" y="4"/>
                      </a:cxn>
                      <a:cxn ang="0">
                        <a:pos x="2" y="3"/>
                      </a:cxn>
                      <a:cxn ang="0">
                        <a:pos x="2" y="2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2" name="Group 357"/>
                <p:cNvGrpSpPr/>
                <p:nvPr/>
              </p:nvGrpSpPr>
              <p:grpSpPr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403" name="Freeform 358"/>
                  <p:cNvSpPr/>
                  <p:nvPr/>
                </p:nvSpPr>
                <p:spPr>
                  <a:xfrm rot="4126480" flipH="1">
                    <a:off x="1930" y="923"/>
                    <a:ext cx="1061" cy="215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3" y="1"/>
                      </a:cxn>
                      <a:cxn ang="0">
                        <a:pos x="6" y="0"/>
                      </a:cxn>
                      <a:cxn ang="0">
                        <a:pos x="9" y="0"/>
                      </a:cxn>
                      <a:cxn ang="0">
                        <a:pos x="9" y="0"/>
                      </a:cxn>
                      <a:cxn ang="0">
                        <a:pos x="6" y="0"/>
                      </a:cxn>
                      <a:cxn ang="0">
                        <a:pos x="2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04" name="Freeform 359"/>
                  <p:cNvSpPr/>
                  <p:nvPr/>
                </p:nvSpPr>
                <p:spPr>
                  <a:xfrm rot="4126480" flipH="1">
                    <a:off x="1819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1"/>
                      </a:cxn>
                      <a:cxn ang="0">
                        <a:pos x="2" y="3"/>
                      </a:cxn>
                      <a:cxn ang="0">
                        <a:pos x="2" y="4"/>
                      </a:cxn>
                      <a:cxn ang="0">
                        <a:pos x="2" y="5"/>
                      </a:cxn>
                      <a:cxn ang="0">
                        <a:pos x="2" y="4"/>
                      </a:cxn>
                      <a:cxn ang="0">
                        <a:pos x="2" y="3"/>
                      </a:cxn>
                      <a:cxn ang="0">
                        <a:pos x="1" y="2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5" name="Group 360"/>
                <p:cNvGrpSpPr/>
                <p:nvPr/>
              </p:nvGrpSpPr>
              <p:grpSpPr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406" name="Freeform 361"/>
                  <p:cNvSpPr/>
                  <p:nvPr/>
                </p:nvSpPr>
                <p:spPr>
                  <a:xfrm rot="-1325434">
                    <a:off x="2822" y="1023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7" y="1"/>
                      </a:cxn>
                      <a:cxn ang="0">
                        <a:pos x="15" y="0"/>
                      </a:cxn>
                      <a:cxn ang="0">
                        <a:pos x="23" y="0"/>
                      </a:cxn>
                      <a:cxn ang="0">
                        <a:pos x="23" y="0"/>
                      </a:cxn>
                      <a:cxn ang="0">
                        <a:pos x="15" y="0"/>
                      </a:cxn>
                      <a:cxn ang="0">
                        <a:pos x="5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07" name="Freeform 362"/>
                  <p:cNvSpPr/>
                  <p:nvPr/>
                </p:nvSpPr>
                <p:spPr>
                  <a:xfrm rot="-1325434">
                    <a:off x="4005" y="672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3" y="1"/>
                      </a:cxn>
                      <a:cxn ang="0">
                        <a:pos x="4" y="3"/>
                      </a:cxn>
                      <a:cxn ang="0">
                        <a:pos x="5" y="4"/>
                      </a:cxn>
                      <a:cxn ang="0">
                        <a:pos x="4" y="5"/>
                      </a:cxn>
                      <a:cxn ang="0">
                        <a:pos x="4" y="4"/>
                      </a:cxn>
                      <a:cxn ang="0">
                        <a:pos x="4" y="3"/>
                      </a:cxn>
                      <a:cxn ang="0">
                        <a:pos x="3" y="2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8" name="Group 363"/>
                <p:cNvGrpSpPr/>
                <p:nvPr/>
              </p:nvGrpSpPr>
              <p:grpSpPr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409" name="Freeform 364"/>
                  <p:cNvSpPr/>
                  <p:nvPr/>
                </p:nvSpPr>
                <p:spPr>
                  <a:xfrm rot="-1921064">
                    <a:off x="2683" y="947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7" y="1"/>
                      </a:cxn>
                      <a:cxn ang="0">
                        <a:pos x="15" y="0"/>
                      </a:cxn>
                      <a:cxn ang="0">
                        <a:pos x="23" y="0"/>
                      </a:cxn>
                      <a:cxn ang="0">
                        <a:pos x="23" y="0"/>
                      </a:cxn>
                      <a:cxn ang="0">
                        <a:pos x="15" y="0"/>
                      </a:cxn>
                      <a:cxn ang="0">
                        <a:pos x="5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10" name="Freeform 365"/>
                  <p:cNvSpPr/>
                  <p:nvPr/>
                </p:nvSpPr>
                <p:spPr>
                  <a:xfrm rot="-1921064">
                    <a:off x="3802" y="445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3" y="1"/>
                      </a:cxn>
                      <a:cxn ang="0">
                        <a:pos x="4" y="3"/>
                      </a:cxn>
                      <a:cxn ang="0">
                        <a:pos x="5" y="4"/>
                      </a:cxn>
                      <a:cxn ang="0">
                        <a:pos x="4" y="5"/>
                      </a:cxn>
                      <a:cxn ang="0">
                        <a:pos x="4" y="4"/>
                      </a:cxn>
                      <a:cxn ang="0">
                        <a:pos x="4" y="3"/>
                      </a:cxn>
                      <a:cxn ang="0">
                        <a:pos x="3" y="2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11" name="Freeform 366"/>
                <p:cNvSpPr/>
                <p:nvPr/>
              </p:nvSpPr>
              <p:spPr>
                <a:xfrm rot="4578755" flipH="1">
                  <a:off x="3967" y="371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0" b="0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12" name="Freeform 367"/>
                <p:cNvSpPr/>
                <p:nvPr/>
              </p:nvSpPr>
              <p:spPr>
                <a:xfrm rot="4578755" flipH="1">
                  <a:off x="3977" y="77"/>
                  <a:ext cx="216" cy="9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0" b="0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413" name="Group 368"/>
                <p:cNvGrpSpPr/>
                <p:nvPr/>
              </p:nvGrpSpPr>
              <p:grpSpPr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414" name="Freeform 369"/>
                  <p:cNvSpPr/>
                  <p:nvPr/>
                </p:nvSpPr>
                <p:spPr>
                  <a:xfrm rot="-3857755">
                    <a:off x="2361" y="938"/>
                    <a:ext cx="1062" cy="184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3" y="0"/>
                      </a:cxn>
                      <a:cxn ang="0">
                        <a:pos x="6" y="0"/>
                      </a:cxn>
                      <a:cxn ang="0">
                        <a:pos x="9" y="0"/>
                      </a:cxn>
                      <a:cxn ang="0">
                        <a:pos x="9" y="0"/>
                      </a:cxn>
                      <a:cxn ang="0">
                        <a:pos x="6" y="0"/>
                      </a:cxn>
                      <a:cxn ang="0">
                        <a:pos x="2" y="1"/>
                      </a:cxn>
                      <a:cxn ang="0">
                        <a:pos x="0" y="1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15" name="Freeform 370"/>
                  <p:cNvSpPr/>
                  <p:nvPr/>
                </p:nvSpPr>
                <p:spPr>
                  <a:xfrm rot="-3857755">
                    <a:off x="3009" y="180"/>
                    <a:ext cx="570" cy="28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2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1" y="1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16" name="Group 371"/>
                <p:cNvGrpSpPr/>
                <p:nvPr/>
              </p:nvGrpSpPr>
              <p:grpSpPr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417" name="Freeform 372"/>
                  <p:cNvSpPr/>
                  <p:nvPr/>
                </p:nvSpPr>
                <p:spPr>
                  <a:xfrm rot="-2777260">
                    <a:off x="2490" y="913"/>
                    <a:ext cx="1155" cy="270"/>
                  </a:xfrm>
                  <a:custGeom>
                    <a:avLst/>
                    <a:gdLst/>
                    <a:ahLst/>
                    <a:cxnLst>
                      <a:cxn ang="0">
                        <a:pos x="0" y="12"/>
                      </a:cxn>
                      <a:cxn ang="0">
                        <a:pos x="5" y="4"/>
                      </a:cxn>
                      <a:cxn ang="0">
                        <a:pos x="10" y="1"/>
                      </a:cxn>
                      <a:cxn ang="0">
                        <a:pos x="16" y="1"/>
                      </a:cxn>
                      <a:cxn ang="0">
                        <a:pos x="16" y="3"/>
                      </a:cxn>
                      <a:cxn ang="0">
                        <a:pos x="10" y="3"/>
                      </a:cxn>
                      <a:cxn ang="0">
                        <a:pos x="4" y="7"/>
                      </a:cxn>
                      <a:cxn ang="0">
                        <a:pos x="0" y="12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18" name="Freeform 373"/>
                  <p:cNvSpPr/>
                  <p:nvPr/>
                </p:nvSpPr>
                <p:spPr>
                  <a:xfrm rot="-2777260">
                    <a:off x="3428" y="260"/>
                    <a:ext cx="620" cy="423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1" y="2"/>
                      </a:cxn>
                      <a:cxn ang="0">
                        <a:pos x="2" y="5"/>
                      </a:cxn>
                      <a:cxn ang="0">
                        <a:pos x="3" y="10"/>
                      </a:cxn>
                      <a:cxn ang="0">
                        <a:pos x="3" y="14"/>
                      </a:cxn>
                      <a:cxn ang="0">
                        <a:pos x="3" y="18"/>
                      </a:cxn>
                      <a:cxn ang="0">
                        <a:pos x="3" y="15"/>
                      </a:cxn>
                      <a:cxn ang="0">
                        <a:pos x="2" y="11"/>
                      </a:cxn>
                      <a:cxn ang="0">
                        <a:pos x="2" y="7"/>
                      </a:cxn>
                      <a:cxn ang="0">
                        <a:pos x="1" y="3"/>
                      </a:cxn>
                      <a:cxn ang="0">
                        <a:pos x="0" y="2"/>
                      </a:cxn>
                      <a:cxn ang="0">
                        <a:pos x="0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19" name="Group 374"/>
                <p:cNvGrpSpPr/>
                <p:nvPr/>
              </p:nvGrpSpPr>
              <p:grpSpPr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420" name="Freeform 375"/>
                  <p:cNvSpPr/>
                  <p:nvPr/>
                </p:nvSpPr>
                <p:spPr>
                  <a:xfrm rot="-4903748">
                    <a:off x="2296" y="960"/>
                    <a:ext cx="954" cy="8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" y="0"/>
                      </a:cxn>
                      <a:cxn ang="0">
                        <a:pos x="3" y="0"/>
                      </a:cxn>
                      <a:cxn ang="0">
                        <a:pos x="5" y="0"/>
                      </a:cxn>
                      <a:cxn ang="0">
                        <a:pos x="5" y="0"/>
                      </a:cxn>
                      <a:cxn ang="0">
                        <a:pos x="3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21" name="Freeform 376"/>
                  <p:cNvSpPr/>
                  <p:nvPr/>
                </p:nvSpPr>
                <p:spPr>
                  <a:xfrm rot="-4903748">
                    <a:off x="2648" y="219"/>
                    <a:ext cx="512" cy="13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2" name="Group 377"/>
                <p:cNvGrpSpPr/>
                <p:nvPr/>
              </p:nvGrpSpPr>
              <p:grpSpPr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423" name="Freeform 378"/>
                  <p:cNvSpPr/>
                  <p:nvPr/>
                </p:nvSpPr>
                <p:spPr>
                  <a:xfrm rot="-3264308" flipH="1">
                    <a:off x="1010" y="2475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54" y="9"/>
                      </a:cxn>
                      <a:cxn ang="0">
                        <a:pos x="111" y="1"/>
                      </a:cxn>
                      <a:cxn ang="0">
                        <a:pos x="171" y="1"/>
                      </a:cxn>
                      <a:cxn ang="0">
                        <a:pos x="170" y="6"/>
                      </a:cxn>
                      <a:cxn ang="0">
                        <a:pos x="111" y="6"/>
                      </a:cxn>
                      <a:cxn ang="0">
                        <a:pos x="41" y="17"/>
                      </a:cxn>
                      <a:cxn ang="0">
                        <a:pos x="0" y="28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24" name="Freeform 379"/>
                  <p:cNvSpPr/>
                  <p:nvPr/>
                </p:nvSpPr>
                <p:spPr>
                  <a:xfrm rot="-3264308" flipH="1">
                    <a:off x="724" y="3510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0" y="4"/>
                      </a:cxn>
                      <a:cxn ang="0">
                        <a:pos x="24" y="12"/>
                      </a:cxn>
                      <a:cxn ang="0">
                        <a:pos x="33" y="25"/>
                      </a:cxn>
                      <a:cxn ang="0">
                        <a:pos x="36" y="35"/>
                      </a:cxn>
                      <a:cxn ang="0">
                        <a:pos x="35" y="45"/>
                      </a:cxn>
                      <a:cxn ang="0">
                        <a:pos x="32" y="36"/>
                      </a:cxn>
                      <a:cxn ang="0">
                        <a:pos x="28" y="26"/>
                      </a:cxn>
                      <a:cxn ang="0">
                        <a:pos x="22" y="17"/>
                      </a:cxn>
                      <a:cxn ang="0">
                        <a:pos x="12" y="9"/>
                      </a:cxn>
                      <a:cxn ang="0">
                        <a:pos x="0" y="4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5" name="Group 380"/>
                <p:cNvGrpSpPr/>
                <p:nvPr/>
              </p:nvGrpSpPr>
              <p:grpSpPr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426" name="Freeform 381"/>
                  <p:cNvSpPr/>
                  <p:nvPr/>
                </p:nvSpPr>
                <p:spPr>
                  <a:xfrm rot="-4057115" flipH="1">
                    <a:off x="1266" y="2576"/>
                    <a:ext cx="1595" cy="312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34" y="9"/>
                      </a:cxn>
                      <a:cxn ang="0">
                        <a:pos x="70" y="1"/>
                      </a:cxn>
                      <a:cxn ang="0">
                        <a:pos x="107" y="1"/>
                      </a:cxn>
                      <a:cxn ang="0">
                        <a:pos x="107" y="6"/>
                      </a:cxn>
                      <a:cxn ang="0">
                        <a:pos x="69" y="6"/>
                      </a:cxn>
                      <a:cxn ang="0">
                        <a:pos x="26" y="17"/>
                      </a:cxn>
                      <a:cxn ang="0">
                        <a:pos x="0" y="28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27" name="Freeform 382"/>
                  <p:cNvSpPr/>
                  <p:nvPr/>
                </p:nvSpPr>
                <p:spPr>
                  <a:xfrm rot="-4057115" flipH="1">
                    <a:off x="1272" y="3636"/>
                    <a:ext cx="856" cy="490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6" y="4"/>
                      </a:cxn>
                      <a:cxn ang="0">
                        <a:pos x="15" y="12"/>
                      </a:cxn>
                      <a:cxn ang="0">
                        <a:pos x="21" y="25"/>
                      </a:cxn>
                      <a:cxn ang="0">
                        <a:pos x="22" y="35"/>
                      </a:cxn>
                      <a:cxn ang="0">
                        <a:pos x="22" y="45"/>
                      </a:cxn>
                      <a:cxn ang="0">
                        <a:pos x="20" y="36"/>
                      </a:cxn>
                      <a:cxn ang="0">
                        <a:pos x="18" y="26"/>
                      </a:cxn>
                      <a:cxn ang="0">
                        <a:pos x="15" y="17"/>
                      </a:cxn>
                      <a:cxn ang="0">
                        <a:pos x="7" y="9"/>
                      </a:cxn>
                      <a:cxn ang="0">
                        <a:pos x="0" y="4"/>
                      </a:cxn>
                      <a:cxn ang="0">
                        <a:pos x="0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8" name="Group 383"/>
                <p:cNvGrpSpPr/>
                <p:nvPr/>
              </p:nvGrpSpPr>
              <p:grpSpPr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429" name="Freeform 384"/>
                  <p:cNvSpPr/>
                  <p:nvPr/>
                </p:nvSpPr>
                <p:spPr>
                  <a:xfrm rot="-4817938" flipH="1">
                    <a:off x="1441" y="2694"/>
                    <a:ext cx="1711" cy="301"/>
                  </a:xfrm>
                  <a:custGeom>
                    <a:avLst/>
                    <a:gdLst/>
                    <a:ahLst/>
                    <a:cxnLst>
                      <a:cxn ang="0">
                        <a:pos x="0" y="23"/>
                      </a:cxn>
                      <a:cxn ang="0">
                        <a:pos x="52" y="8"/>
                      </a:cxn>
                      <a:cxn ang="0">
                        <a:pos x="106" y="1"/>
                      </a:cxn>
                      <a:cxn ang="0">
                        <a:pos x="163" y="1"/>
                      </a:cxn>
                      <a:cxn ang="0">
                        <a:pos x="163" y="5"/>
                      </a:cxn>
                      <a:cxn ang="0">
                        <a:pos x="106" y="5"/>
                      </a:cxn>
                      <a:cxn ang="0">
                        <a:pos x="39" y="13"/>
                      </a:cxn>
                      <a:cxn ang="0">
                        <a:pos x="0" y="2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30" name="Freeform 385"/>
                  <p:cNvSpPr/>
                  <p:nvPr/>
                </p:nvSpPr>
                <p:spPr>
                  <a:xfrm rot="-4817938" flipH="1">
                    <a:off x="1732" y="3897"/>
                    <a:ext cx="918" cy="473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9" y="2"/>
                      </a:cxn>
                      <a:cxn ang="0">
                        <a:pos x="23" y="10"/>
                      </a:cxn>
                      <a:cxn ang="0">
                        <a:pos x="32" y="20"/>
                      </a:cxn>
                      <a:cxn ang="0">
                        <a:pos x="34" y="28"/>
                      </a:cxn>
                      <a:cxn ang="0">
                        <a:pos x="33" y="36"/>
                      </a:cxn>
                      <a:cxn ang="0">
                        <a:pos x="31" y="29"/>
                      </a:cxn>
                      <a:cxn ang="0">
                        <a:pos x="27" y="21"/>
                      </a:cxn>
                      <a:cxn ang="0">
                        <a:pos x="22" y="14"/>
                      </a:cxn>
                      <a:cxn ang="0">
                        <a:pos x="11" y="7"/>
                      </a:cxn>
                      <a:cxn ang="0">
                        <a:pos x="0" y="4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1" name="Group 386"/>
                <p:cNvGrpSpPr/>
                <p:nvPr/>
              </p:nvGrpSpPr>
              <p:grpSpPr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432" name="Freeform 387"/>
                  <p:cNvSpPr/>
                  <p:nvPr/>
                </p:nvSpPr>
                <p:spPr>
                  <a:xfrm rot="3144576">
                    <a:off x="2628" y="2423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54" y="9"/>
                      </a:cxn>
                      <a:cxn ang="0">
                        <a:pos x="111" y="1"/>
                      </a:cxn>
                      <a:cxn ang="0">
                        <a:pos x="171" y="1"/>
                      </a:cxn>
                      <a:cxn ang="0">
                        <a:pos x="170" y="6"/>
                      </a:cxn>
                      <a:cxn ang="0">
                        <a:pos x="111" y="6"/>
                      </a:cxn>
                      <a:cxn ang="0">
                        <a:pos x="41" y="17"/>
                      </a:cxn>
                      <a:cxn ang="0">
                        <a:pos x="0" y="28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33" name="Freeform 388"/>
                  <p:cNvSpPr/>
                  <p:nvPr/>
                </p:nvSpPr>
                <p:spPr>
                  <a:xfrm rot="3144576">
                    <a:off x="3750" y="3434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0" y="4"/>
                      </a:cxn>
                      <a:cxn ang="0">
                        <a:pos x="24" y="12"/>
                      </a:cxn>
                      <a:cxn ang="0">
                        <a:pos x="33" y="25"/>
                      </a:cxn>
                      <a:cxn ang="0">
                        <a:pos x="36" y="35"/>
                      </a:cxn>
                      <a:cxn ang="0">
                        <a:pos x="35" y="45"/>
                      </a:cxn>
                      <a:cxn ang="0">
                        <a:pos x="32" y="36"/>
                      </a:cxn>
                      <a:cxn ang="0">
                        <a:pos x="28" y="26"/>
                      </a:cxn>
                      <a:cxn ang="0">
                        <a:pos x="22" y="17"/>
                      </a:cxn>
                      <a:cxn ang="0">
                        <a:pos x="12" y="9"/>
                      </a:cxn>
                      <a:cxn ang="0">
                        <a:pos x="0" y="4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4" name="Group 389"/>
                <p:cNvGrpSpPr/>
                <p:nvPr/>
              </p:nvGrpSpPr>
              <p:grpSpPr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435" name="Freeform 390"/>
                  <p:cNvSpPr/>
                  <p:nvPr/>
                </p:nvSpPr>
                <p:spPr>
                  <a:xfrm rot="3745735">
                    <a:off x="2504" y="2540"/>
                    <a:ext cx="1650" cy="299"/>
                  </a:xfrm>
                  <a:custGeom>
                    <a:avLst/>
                    <a:gdLst/>
                    <a:ahLst/>
                    <a:cxnLst>
                      <a:cxn ang="0">
                        <a:pos x="0" y="22"/>
                      </a:cxn>
                      <a:cxn ang="0">
                        <a:pos x="42" y="7"/>
                      </a:cxn>
                      <a:cxn ang="0">
                        <a:pos x="86" y="1"/>
                      </a:cxn>
                      <a:cxn ang="0">
                        <a:pos x="131" y="1"/>
                      </a:cxn>
                      <a:cxn ang="0">
                        <a:pos x="131" y="4"/>
                      </a:cxn>
                      <a:cxn ang="0">
                        <a:pos x="85" y="4"/>
                      </a:cxn>
                      <a:cxn ang="0">
                        <a:pos x="31" y="12"/>
                      </a:cxn>
                      <a:cxn ang="0">
                        <a:pos x="0" y="22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36" name="Freeform 391"/>
                  <p:cNvSpPr/>
                  <p:nvPr/>
                </p:nvSpPr>
                <p:spPr>
                  <a:xfrm rot="3745735">
                    <a:off x="3386" y="3614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8" y="2"/>
                      </a:cxn>
                      <a:cxn ang="0">
                        <a:pos x="19" y="9"/>
                      </a:cxn>
                      <a:cxn ang="0">
                        <a:pos x="26" y="18"/>
                      </a:cxn>
                      <a:cxn ang="0">
                        <a:pos x="28" y="26"/>
                      </a:cxn>
                      <a:cxn ang="0">
                        <a:pos x="27" y="34"/>
                      </a:cxn>
                      <a:cxn ang="0">
                        <a:pos x="25" y="27"/>
                      </a:cxn>
                      <a:cxn ang="0">
                        <a:pos x="22" y="20"/>
                      </a:cxn>
                      <a:cxn ang="0">
                        <a:pos x="18" y="13"/>
                      </a:cxn>
                      <a:cxn ang="0">
                        <a:pos x="10" y="7"/>
                      </a:cxn>
                      <a:cxn ang="0">
                        <a:pos x="0" y="3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7" name="Group 392"/>
                <p:cNvGrpSpPr/>
                <p:nvPr/>
              </p:nvGrpSpPr>
              <p:grpSpPr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438" name="Freeform 393"/>
                  <p:cNvSpPr/>
                  <p:nvPr/>
                </p:nvSpPr>
                <p:spPr>
                  <a:xfrm rot="4286818">
                    <a:off x="2327" y="2659"/>
                    <a:ext cx="1601" cy="246"/>
                  </a:xfrm>
                  <a:custGeom>
                    <a:avLst/>
                    <a:gdLst/>
                    <a:ahLst/>
                    <a:cxnLst>
                      <a:cxn ang="0">
                        <a:pos x="0" y="7"/>
                      </a:cxn>
                      <a:cxn ang="0">
                        <a:pos x="35" y="2"/>
                      </a:cxn>
                      <a:cxn ang="0">
                        <a:pos x="71" y="0"/>
                      </a:cxn>
                      <a:cxn ang="0">
                        <a:pos x="110" y="0"/>
                      </a:cxn>
                      <a:cxn ang="0">
                        <a:pos x="109" y="1"/>
                      </a:cxn>
                      <a:cxn ang="0">
                        <a:pos x="71" y="1"/>
                      </a:cxn>
                      <a:cxn ang="0">
                        <a:pos x="26" y="4"/>
                      </a:cxn>
                      <a:cxn ang="0">
                        <a:pos x="0" y="7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39" name="Freeform 394"/>
                  <p:cNvSpPr/>
                  <p:nvPr/>
                </p:nvSpPr>
                <p:spPr>
                  <a:xfrm rot="4286818">
                    <a:off x="3001" y="3745"/>
                    <a:ext cx="859" cy="38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" y="0"/>
                      </a:cxn>
                      <a:cxn ang="0">
                        <a:pos x="16" y="2"/>
                      </a:cxn>
                      <a:cxn ang="0">
                        <a:pos x="21" y="6"/>
                      </a:cxn>
                      <a:cxn ang="0">
                        <a:pos x="23" y="8"/>
                      </a:cxn>
                      <a:cxn ang="0">
                        <a:pos x="22" y="10"/>
                      </a:cxn>
                      <a:cxn ang="0">
                        <a:pos x="21" y="9"/>
                      </a:cxn>
                      <a:cxn ang="0">
                        <a:pos x="18" y="6"/>
                      </a:cxn>
                      <a:cxn ang="0">
                        <a:pos x="15" y="4"/>
                      </a:cxn>
                      <a:cxn ang="0">
                        <a:pos x="8" y="2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0" name="Group 395"/>
                <p:cNvGrpSpPr/>
                <p:nvPr/>
              </p:nvGrpSpPr>
              <p:grpSpPr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441" name="Freeform 396"/>
                  <p:cNvSpPr/>
                  <p:nvPr/>
                </p:nvSpPr>
                <p:spPr>
                  <a:xfrm rot="4898956">
                    <a:off x="2205" y="2712"/>
                    <a:ext cx="1471" cy="246"/>
                  </a:xfrm>
                  <a:custGeom>
                    <a:avLst/>
                    <a:gdLst/>
                    <a:ahLst/>
                    <a:cxnLst>
                      <a:cxn ang="0">
                        <a:pos x="0" y="7"/>
                      </a:cxn>
                      <a:cxn ang="0">
                        <a:pos x="21" y="2"/>
                      </a:cxn>
                      <a:cxn ang="0">
                        <a:pos x="43" y="0"/>
                      </a:cxn>
                      <a:cxn ang="0">
                        <a:pos x="66" y="0"/>
                      </a:cxn>
                      <a:cxn ang="0">
                        <a:pos x="66" y="1"/>
                      </a:cxn>
                      <a:cxn ang="0">
                        <a:pos x="42" y="1"/>
                      </a:cxn>
                      <a:cxn ang="0">
                        <a:pos x="16" y="4"/>
                      </a:cxn>
                      <a:cxn ang="0">
                        <a:pos x="0" y="7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42" name="Freeform 397"/>
                  <p:cNvSpPr/>
                  <p:nvPr/>
                </p:nvSpPr>
                <p:spPr>
                  <a:xfrm rot="4898956">
                    <a:off x="2636" y="3732"/>
                    <a:ext cx="790" cy="38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4" y="0"/>
                      </a:cxn>
                      <a:cxn ang="0">
                        <a:pos x="9" y="2"/>
                      </a:cxn>
                      <a:cxn ang="0">
                        <a:pos x="13" y="6"/>
                      </a:cxn>
                      <a:cxn ang="0">
                        <a:pos x="14" y="8"/>
                      </a:cxn>
                      <a:cxn ang="0">
                        <a:pos x="13" y="10"/>
                      </a:cxn>
                      <a:cxn ang="0">
                        <a:pos x="13" y="9"/>
                      </a:cxn>
                      <a:cxn ang="0">
                        <a:pos x="11" y="6"/>
                      </a:cxn>
                      <a:cxn ang="0">
                        <a:pos x="9" y="4"/>
                      </a:cxn>
                      <a:cxn ang="0">
                        <a:pos x="4" y="2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3" name="Group 398"/>
                <p:cNvGrpSpPr/>
                <p:nvPr/>
              </p:nvGrpSpPr>
              <p:grpSpPr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444" name="Freeform 399"/>
                  <p:cNvSpPr/>
                  <p:nvPr/>
                </p:nvSpPr>
                <p:spPr>
                  <a:xfrm rot="5755659">
                    <a:off x="1899" y="2758"/>
                    <a:ext cx="1437" cy="188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18" y="0"/>
                      </a:cxn>
                      <a:cxn ang="0">
                        <a:pos x="37" y="0"/>
                      </a:cxn>
                      <a:cxn ang="0">
                        <a:pos x="58" y="0"/>
                      </a:cxn>
                      <a:cxn ang="0">
                        <a:pos x="57" y="0"/>
                      </a:cxn>
                      <a:cxn ang="0">
                        <a:pos x="37" y="0"/>
                      </a:cxn>
                      <a:cxn ang="0">
                        <a:pos x="14" y="1"/>
                      </a:cxn>
                      <a:cxn ang="0">
                        <a:pos x="0" y="1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45" name="Freeform 400"/>
                  <p:cNvSpPr/>
                  <p:nvPr/>
                </p:nvSpPr>
                <p:spPr>
                  <a:xfrm rot="5755659">
                    <a:off x="2048" y="3786"/>
                    <a:ext cx="771" cy="29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" y="0"/>
                      </a:cxn>
                      <a:cxn ang="0">
                        <a:pos x="8" y="0"/>
                      </a:cxn>
                      <a:cxn ang="0">
                        <a:pos x="11" y="1"/>
                      </a:cxn>
                      <a:cxn ang="0">
                        <a:pos x="12" y="1"/>
                      </a:cxn>
                      <a:cxn ang="0">
                        <a:pos x="12" y="2"/>
                      </a:cxn>
                      <a:cxn ang="0">
                        <a:pos x="11" y="1"/>
                      </a:cxn>
                      <a:cxn ang="0">
                        <a:pos x="10" y="1"/>
                      </a:cxn>
                      <a:cxn ang="0">
                        <a:pos x="7" y="1"/>
                      </a:cxn>
                      <a:cxn ang="0">
                        <a:pos x="4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446" name="Freeform 401"/>
              <p:cNvSpPr/>
              <p:nvPr/>
            </p:nvSpPr>
            <p:spPr>
              <a:xfrm flipH="1">
                <a:off x="3873" y="934"/>
                <a:ext cx="191" cy="5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7" name="Arc 402"/>
              <p:cNvSpPr/>
              <p:nvPr/>
            </p:nvSpPr>
            <p:spPr>
              <a:xfrm flipH="1">
                <a:off x="3528" y="726"/>
                <a:ext cx="833" cy="90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21600" h="21602" fill="none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8" name="Arc 403"/>
              <p:cNvSpPr/>
              <p:nvPr/>
            </p:nvSpPr>
            <p:spPr>
              <a:xfrm flipV="1">
                <a:off x="4278" y="179"/>
                <a:ext cx="1007" cy="8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6729" h="21600" fill="none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9" name="Arc 404"/>
              <p:cNvSpPr/>
              <p:nvPr/>
            </p:nvSpPr>
            <p:spPr>
              <a:xfrm flipH="1">
                <a:off x="3612" y="580"/>
                <a:ext cx="487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28940" h="22305" fill="none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0" name="Arc 405"/>
              <p:cNvSpPr/>
              <p:nvPr/>
            </p:nvSpPr>
            <p:spPr>
              <a:xfrm flipH="1">
                <a:off x="3267" y="628"/>
                <a:ext cx="791" cy="9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0473" h="22305" fill="none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1" name="Arc 406"/>
              <p:cNvSpPr/>
              <p:nvPr/>
            </p:nvSpPr>
            <p:spPr>
              <a:xfrm flipH="1">
                <a:off x="3197" y="458"/>
                <a:ext cx="932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4455" h="22305" fill="none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2" name="Arc 407"/>
              <p:cNvSpPr/>
              <p:nvPr/>
            </p:nvSpPr>
            <p:spPr>
              <a:xfrm>
                <a:off x="4229" y="589"/>
                <a:ext cx="149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3" name="Arc 408"/>
              <p:cNvSpPr/>
              <p:nvPr/>
            </p:nvSpPr>
            <p:spPr>
              <a:xfrm>
                <a:off x="4268" y="585"/>
                <a:ext cx="394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4" name="Arc 409"/>
              <p:cNvSpPr/>
              <p:nvPr/>
            </p:nvSpPr>
            <p:spPr>
              <a:xfrm>
                <a:off x="4303" y="463"/>
                <a:ext cx="559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5" name="Freeform 410"/>
              <p:cNvSpPr/>
              <p:nvPr/>
            </p:nvSpPr>
            <p:spPr>
              <a:xfrm>
                <a:off x="4410" y="1033"/>
                <a:ext cx="190" cy="5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6" name="Freeform 411"/>
              <p:cNvSpPr/>
              <p:nvPr/>
            </p:nvSpPr>
            <p:spPr>
              <a:xfrm rot="-1939245" flipV="1">
                <a:off x="4114" y="843"/>
                <a:ext cx="173" cy="3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7" name="Arc 412"/>
              <p:cNvSpPr/>
              <p:nvPr/>
            </p:nvSpPr>
            <p:spPr>
              <a:xfrm flipH="1">
                <a:off x="3144" y="319"/>
                <a:ext cx="996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6830" h="22305" fill="none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8" name="Arc 413"/>
              <p:cNvSpPr/>
              <p:nvPr/>
            </p:nvSpPr>
            <p:spPr>
              <a:xfrm flipH="1">
                <a:off x="3425" y="123"/>
                <a:ext cx="725" cy="90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1881" h="21600" fill="none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" name="Arc 414"/>
              <p:cNvSpPr/>
              <p:nvPr/>
            </p:nvSpPr>
            <p:spPr>
              <a:xfrm>
                <a:off x="4199" y="502"/>
                <a:ext cx="299" cy="90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1146" h="21600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" name="Freeform 415"/>
              <p:cNvSpPr/>
              <p:nvPr/>
            </p:nvSpPr>
            <p:spPr>
              <a:xfrm flipH="1">
                <a:off x="3307" y="982"/>
                <a:ext cx="425" cy="5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14" y="0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20" y="0"/>
                  </a:cxn>
                  <a:cxn ang="0">
                    <a:pos x="18" y="1"/>
                  </a:cxn>
                  <a:cxn ang="0">
                    <a:pos x="20" y="1"/>
                  </a:cxn>
                  <a:cxn ang="0">
                    <a:pos x="18" y="1"/>
                  </a:cxn>
                  <a:cxn ang="0">
                    <a:pos x="21" y="1"/>
                  </a:cxn>
                  <a:cxn ang="0">
                    <a:pos x="20" y="1"/>
                  </a:cxn>
                  <a:cxn ang="0">
                    <a:pos x="21" y="1"/>
                  </a:cxn>
                  <a:cxn ang="0">
                    <a:pos x="20" y="1"/>
                  </a:cxn>
                  <a:cxn ang="0">
                    <a:pos x="21" y="1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" name="Freeform 416"/>
              <p:cNvSpPr/>
              <p:nvPr/>
            </p:nvSpPr>
            <p:spPr>
              <a:xfrm flipH="1">
                <a:off x="3507" y="350"/>
                <a:ext cx="273" cy="59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" name="Freeform 417"/>
              <p:cNvSpPr/>
              <p:nvPr/>
            </p:nvSpPr>
            <p:spPr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" name="Freeform 418"/>
              <p:cNvSpPr/>
              <p:nvPr/>
            </p:nvSpPr>
            <p:spPr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8" y="0"/>
                  </a:cxn>
                  <a:cxn ang="0">
                    <a:pos x="7" y="0"/>
                  </a:cxn>
                  <a:cxn ang="0">
                    <a:pos x="9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12" y="0"/>
                  </a:cxn>
                  <a:cxn ang="0">
                    <a:pos x="11" y="1"/>
                  </a:cxn>
                  <a:cxn ang="0">
                    <a:pos x="12" y="1"/>
                  </a:cxn>
                  <a:cxn ang="0">
                    <a:pos x="12" y="1"/>
                  </a:cxn>
                  <a:cxn ang="0">
                    <a:pos x="12" y="1"/>
                  </a:cxn>
                  <a:cxn ang="0">
                    <a:pos x="12" y="1"/>
                  </a:cxn>
                  <a:cxn ang="0">
                    <a:pos x="13" y="1"/>
                  </a:cxn>
                  <a:cxn ang="0">
                    <a:pos x="12" y="1"/>
                  </a:cxn>
                  <a:cxn ang="0">
                    <a:pos x="13" y="1"/>
                  </a:cxn>
                  <a:cxn ang="0">
                    <a:pos x="12" y="1"/>
                  </a:cxn>
                  <a:cxn ang="0">
                    <a:pos x="13" y="1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" name="Freeform 419"/>
              <p:cNvSpPr/>
              <p:nvPr/>
            </p:nvSpPr>
            <p:spPr>
              <a:xfrm>
                <a:off x="4636" y="576"/>
                <a:ext cx="595" cy="4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9" y="0"/>
                  </a:cxn>
                  <a:cxn ang="0">
                    <a:pos x="20" y="0"/>
                  </a:cxn>
                  <a:cxn ang="0">
                    <a:pos x="69" y="0"/>
                  </a:cxn>
                  <a:cxn ang="0">
                    <a:pos x="39" y="0"/>
                  </a:cxn>
                  <a:cxn ang="0">
                    <a:pos x="78" y="0"/>
                  </a:cxn>
                  <a:cxn ang="0">
                    <a:pos x="59" y="0"/>
                  </a:cxn>
                  <a:cxn ang="0">
                    <a:pos x="97" y="0"/>
                  </a:cxn>
                  <a:cxn ang="0">
                    <a:pos x="78" y="0"/>
                  </a:cxn>
                  <a:cxn ang="0">
                    <a:pos x="107" y="0"/>
                  </a:cxn>
                  <a:cxn ang="0">
                    <a:pos x="97" y="0"/>
                  </a:cxn>
                  <a:cxn ang="0">
                    <a:pos x="117" y="0"/>
                  </a:cxn>
                  <a:cxn ang="0">
                    <a:pos x="117" y="0"/>
                  </a:cxn>
                  <a:cxn ang="0">
                    <a:pos x="136" y="0"/>
                  </a:cxn>
                  <a:cxn ang="0">
                    <a:pos x="127" y="0"/>
                  </a:cxn>
                  <a:cxn ang="0">
                    <a:pos x="146" y="0"/>
                  </a:cxn>
                  <a:cxn ang="0">
                    <a:pos x="136" y="0"/>
                  </a:cxn>
                  <a:cxn ang="0">
                    <a:pos x="146" y="0"/>
                  </a:cxn>
                  <a:cxn ang="0">
                    <a:pos x="136" y="0"/>
                  </a:cxn>
                  <a:cxn ang="0">
                    <a:pos x="156" y="0"/>
                  </a:cxn>
                  <a:cxn ang="0">
                    <a:pos x="146" y="0"/>
                  </a:cxn>
                  <a:cxn ang="0">
                    <a:pos x="156" y="0"/>
                  </a:cxn>
                  <a:cxn ang="0">
                    <a:pos x="146" y="0"/>
                  </a:cxn>
                  <a:cxn ang="0">
                    <a:pos x="156" y="0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5" name="Freeform 420"/>
              <p:cNvSpPr/>
              <p:nvPr/>
            </p:nvSpPr>
            <p:spPr>
              <a:xfrm>
                <a:off x="4658" y="132"/>
                <a:ext cx="260" cy="5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" name="Freeform 421"/>
              <p:cNvSpPr/>
              <p:nvPr/>
            </p:nvSpPr>
            <p:spPr>
              <a:xfrm rot="-1346631">
                <a:off x="4401" y="599"/>
                <a:ext cx="174" cy="3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7" name="Freeform 422"/>
              <p:cNvSpPr/>
              <p:nvPr/>
            </p:nvSpPr>
            <p:spPr>
              <a:xfrm rot="1346631" flipH="1">
                <a:off x="3783" y="590"/>
                <a:ext cx="173" cy="3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468" name="WordArt 423"/>
          <p:cNvSpPr>
            <a:spLocks noTextEdit="1"/>
          </p:cNvSpPr>
          <p:nvPr/>
        </p:nvSpPr>
        <p:spPr>
          <a:xfrm>
            <a:off x="887095" y="2332355"/>
            <a:ext cx="6805295" cy="147510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>
                <a:ln w="952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563971" dir="14049737" sx="125000" sy="125000" algn="tl" rotWithShape="0">
                    <a:srgbClr val="C7DFD3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Lĩnh vực phát triển ngôn ngữ</a:t>
            </a:r>
          </a:p>
        </p:txBody>
      </p:sp>
      <p:sp>
        <p:nvSpPr>
          <p:cNvPr id="2" name="WordArt 7"/>
          <p:cNvSpPr>
            <a:spLocks noTextEdit="1"/>
          </p:cNvSpPr>
          <p:nvPr/>
        </p:nvSpPr>
        <p:spPr>
          <a:xfrm>
            <a:off x="3851275" y="5908040"/>
            <a:ext cx="3886200" cy="73850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773"/>
              </a:avLst>
            </a:prstTxWarp>
            <a:normAutofit fontScale="95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3600" b="1" i="0" u="none" strike="noStrike" kern="1200" cap="none" spc="0" normalizeH="0" baseline="0" noProof="1"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D0D0D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charset="0"/>
                <a:ea typeface=".VnAristote" pitchFamily="34" charset="0"/>
                <a:cs typeface="Times New Roman" panose="02020603050405020304" charset="0"/>
              </a:rPr>
              <a:t>Giáo viên</a:t>
            </a:r>
            <a:r>
              <a:rPr kumimoji="0" lang="en-US" sz="3600" b="1" i="0" u="none" strike="noStrike" kern="1200" cap="none" spc="0" normalizeH="0" baseline="0" noProof="1" smtClean="0"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D0D0D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charset="0"/>
                <a:ea typeface=".VnAristote" pitchFamily="34" charset="0"/>
                <a:cs typeface="Times New Roman" panose="02020603050405020304" charset="0"/>
              </a:rPr>
              <a:t>:</a:t>
            </a:r>
            <a:r>
              <a:rPr kumimoji="0" lang="en-US" sz="3600" b="1" i="0" u="none" strike="noStrike" kern="1200" cap="none" spc="0" normalizeH="0" noProof="1" smtClean="0"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D0D0D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charset="0"/>
                <a:ea typeface=".VnAristote" pitchFamily="34" charset="0"/>
                <a:cs typeface="Times New Roman" panose="02020603050405020304" charset="0"/>
              </a:rPr>
              <a:t> </a:t>
            </a:r>
            <a:r>
              <a:rPr lang="en-US" sz="3600" noProof="1" smtClean="0"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D0D0D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charset="0"/>
                <a:ea typeface=".VnAristote" pitchFamily="34" charset="0"/>
                <a:cs typeface="Times New Roman" panose="02020603050405020304" charset="0"/>
              </a:rPr>
              <a:t>Hoàng Thị Hùy</a:t>
            </a:r>
            <a:endParaRPr kumimoji="0" lang="en-US" sz="3600" b="1" i="0" u="none" strike="noStrike" kern="1200" cap="none" spc="0" normalizeH="0" baseline="0" noProof="1">
              <a:ln w="127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D0D0D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charset="0"/>
              <a:ea typeface=".VnAristote" pitchFamily="34" charset="0"/>
              <a:cs typeface="Times New Roman" panose="02020603050405020304" charset="0"/>
            </a:endParaRPr>
          </a:p>
        </p:txBody>
      </p:sp>
      <p:sp>
        <p:nvSpPr>
          <p:cNvPr id="2470" name="WordArt 287"/>
          <p:cNvSpPr>
            <a:spLocks noTextEdit="1"/>
          </p:cNvSpPr>
          <p:nvPr/>
        </p:nvSpPr>
        <p:spPr>
          <a:xfrm>
            <a:off x="150495" y="1388745"/>
            <a:ext cx="8759190" cy="276098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1208307"/>
              </a:avLst>
            </a:prstTxWarp>
            <a:normAutofit/>
          </a:bodyPr>
          <a:lstStyle/>
          <a:p>
            <a:pPr algn="ctr"/>
            <a:r>
              <a:rPr lang="en-US" sz="1600" b="1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.VnAristote" pitchFamily="34" charset="0"/>
                <a:ea typeface=".VnAristote" pitchFamily="34" charset="0"/>
              </a:rPr>
              <a:t>Chủ đề: Nước và hiện tượng thiên nhiên</a:t>
            </a:r>
          </a:p>
        </p:txBody>
      </p:sp>
      <p:sp>
        <p:nvSpPr>
          <p:cNvPr id="7" name="Title 6"/>
          <p:cNvSpPr>
            <a:spLocks noGrp="1"/>
          </p:cNvSpPr>
          <p:nvPr/>
        </p:nvSpPr>
        <p:spPr>
          <a:xfrm>
            <a:off x="692785" y="83820"/>
            <a:ext cx="8189595" cy="1152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855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WordArt 423"/>
          <p:cNvSpPr>
            <a:spLocks noTextEdit="1"/>
          </p:cNvSpPr>
          <p:nvPr/>
        </p:nvSpPr>
        <p:spPr>
          <a:xfrm>
            <a:off x="1229360" y="3831590"/>
            <a:ext cx="6805295" cy="96393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3600" b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Hoạt động: Làm quen văn học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325" y="0"/>
            <a:ext cx="9276080" cy="6858000"/>
          </a:xfrm>
          <a:prstGeom prst="rect">
            <a:avLst/>
          </a:prstGeom>
        </p:spPr>
      </p:pic>
      <p:pic>
        <p:nvPicPr>
          <p:cNvPr id="10254" name="Picture 7" descr="su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1755" y="143510"/>
            <a:ext cx="1052830" cy="8769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3" name="Picture 14" descr="comicbird-animat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20000">
            <a:off x="8354695" y="57150"/>
            <a:ext cx="751205" cy="4622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14" descr="comicbird-animat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5705" y="414020"/>
            <a:ext cx="1416050" cy="850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WordArt 7"/>
          <p:cNvSpPr>
            <a:spLocks noTextEdit="1"/>
          </p:cNvSpPr>
          <p:nvPr/>
        </p:nvSpPr>
        <p:spPr>
          <a:xfrm>
            <a:off x="2292350" y="1223645"/>
            <a:ext cx="4452620" cy="31267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773"/>
              </a:avLst>
            </a:prstTxWarp>
            <a:normAutofit/>
            <a:scene3d>
              <a:camera prst="orthographicFront"/>
              <a:lightRig rig="threePt" dir="t"/>
            </a:scene3d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vi-VN" sz="3600" dirty="0" smtClean="0">
                <a:solidFill>
                  <a:srgbClr val="FF0000"/>
                </a:solidFill>
                <a:effectLst/>
                <a:sym typeface="+mn-ea"/>
              </a:rPr>
              <a:t>CHÚC CÁC BÉ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vi-VN" sz="3600" dirty="0" smtClean="0">
                <a:solidFill>
                  <a:srgbClr val="FF0000"/>
                </a:solidFill>
                <a:effectLst/>
                <a:sym typeface="+mn-ea"/>
              </a:rPr>
              <a:t>CHĂM NGOAN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vi-VN" sz="3600" dirty="0" smtClean="0">
                <a:solidFill>
                  <a:srgbClr val="FF0000"/>
                </a:solidFill>
                <a:effectLst/>
                <a:sym typeface="+mn-ea"/>
              </a:rPr>
              <a:t>HỌC GIỎI</a:t>
            </a:r>
            <a:endParaRPr lang="en-US" sz="3600" b="1" cap="none" spc="0" dirty="0">
              <a:solidFill>
                <a:srgbClr val="FF0000"/>
              </a:solidFill>
              <a:effectLst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3600" b="1" i="0" u="none" strike="noStrike" kern="1200" cap="none" spc="0" normalizeH="0" baseline="0" noProof="1">
              <a:ln w="22225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/>
              <a:latin typeface="Arial Nova" panose="020B0504020202020204" charset="0"/>
              <a:ea typeface=".VnAristote" pitchFamily="34" charset="0"/>
              <a:cs typeface="Arial Nova" panose="020B0504020202020204" charset="0"/>
            </a:endParaRPr>
          </a:p>
        </p:txBody>
      </p:sp>
      <p:grpSp>
        <p:nvGrpSpPr>
          <p:cNvPr id="10255" name="Group 16"/>
          <p:cNvGrpSpPr/>
          <p:nvPr/>
        </p:nvGrpSpPr>
        <p:grpSpPr>
          <a:xfrm>
            <a:off x="1310005" y="162560"/>
            <a:ext cx="1600200" cy="697865"/>
            <a:chOff x="3115" y="0"/>
            <a:chExt cx="2170" cy="2486"/>
          </a:xfrm>
        </p:grpSpPr>
        <p:grpSp>
          <p:nvGrpSpPr>
            <p:cNvPr id="10256" name="Group 17"/>
            <p:cNvGrpSpPr/>
            <p:nvPr/>
          </p:nvGrpSpPr>
          <p:grpSpPr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0257" name="Oval 18"/>
              <p:cNvSpPr/>
              <p:nvPr/>
            </p:nvSpPr>
            <p:spPr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258" name="Oval 19"/>
              <p:cNvSpPr/>
              <p:nvPr/>
            </p:nvSpPr>
            <p:spPr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0259" name="Group 20"/>
            <p:cNvGrpSpPr/>
            <p:nvPr/>
          </p:nvGrpSpPr>
          <p:grpSpPr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0260" name="Oval 21"/>
              <p:cNvSpPr/>
              <p:nvPr/>
            </p:nvSpPr>
            <p:spPr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261" name="Oval 22"/>
              <p:cNvSpPr/>
              <p:nvPr/>
            </p:nvSpPr>
            <p:spPr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0262" name="Group 23"/>
            <p:cNvGrpSpPr/>
            <p:nvPr/>
          </p:nvGrpSpPr>
          <p:grpSpPr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0263" name="Oval 24"/>
              <p:cNvSpPr/>
              <p:nvPr/>
            </p:nvSpPr>
            <p:spPr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264" name="Oval 25"/>
              <p:cNvSpPr/>
              <p:nvPr/>
            </p:nvSpPr>
            <p:spPr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0265" name="Group 26"/>
            <p:cNvGrpSpPr/>
            <p:nvPr/>
          </p:nvGrpSpPr>
          <p:grpSpPr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0266" name="Group 27"/>
              <p:cNvGrpSpPr/>
              <p:nvPr/>
            </p:nvGrpSpPr>
            <p:grpSpPr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0267" name="Oval 28"/>
                <p:cNvSpPr/>
                <p:nvPr/>
              </p:nvSpPr>
              <p:spPr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wrap="none" anchor="ctr" anchorCtr="0"/>
                <a:lstStyle/>
                <a:p>
                  <a:endParaRPr 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68" name="Oval 29"/>
                <p:cNvSpPr/>
                <p:nvPr/>
              </p:nvSpPr>
              <p:spPr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wrap="none" anchor="ctr" anchorCtr="0"/>
                <a:lstStyle/>
                <a:p>
                  <a:endParaRPr lang="en-US"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0269" name="Group 30"/>
              <p:cNvGrpSpPr/>
              <p:nvPr/>
            </p:nvGrpSpPr>
            <p:grpSpPr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0270" name="Group 31"/>
                <p:cNvGrpSpPr/>
                <p:nvPr/>
              </p:nvGrpSpPr>
              <p:grpSpPr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0271" name="Freeform 32"/>
                  <p:cNvSpPr/>
                  <p:nvPr/>
                </p:nvSpPr>
                <p:spPr>
                  <a:xfrm rot="2711884">
                    <a:off x="2765" y="2236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54" y="9"/>
                      </a:cxn>
                      <a:cxn ang="0">
                        <a:pos x="111" y="1"/>
                      </a:cxn>
                      <a:cxn ang="0">
                        <a:pos x="171" y="1"/>
                      </a:cxn>
                      <a:cxn ang="0">
                        <a:pos x="170" y="6"/>
                      </a:cxn>
                      <a:cxn ang="0">
                        <a:pos x="111" y="6"/>
                      </a:cxn>
                      <a:cxn ang="0">
                        <a:pos x="41" y="17"/>
                      </a:cxn>
                      <a:cxn ang="0">
                        <a:pos x="0" y="28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72" name="Freeform 33"/>
                  <p:cNvSpPr/>
                  <p:nvPr/>
                </p:nvSpPr>
                <p:spPr>
                  <a:xfrm rot="2711884">
                    <a:off x="4020" y="3148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0" y="4"/>
                      </a:cxn>
                      <a:cxn ang="0">
                        <a:pos x="24" y="12"/>
                      </a:cxn>
                      <a:cxn ang="0">
                        <a:pos x="33" y="25"/>
                      </a:cxn>
                      <a:cxn ang="0">
                        <a:pos x="36" y="35"/>
                      </a:cxn>
                      <a:cxn ang="0">
                        <a:pos x="35" y="45"/>
                      </a:cxn>
                      <a:cxn ang="0">
                        <a:pos x="32" y="36"/>
                      </a:cxn>
                      <a:cxn ang="0">
                        <a:pos x="28" y="26"/>
                      </a:cxn>
                      <a:cxn ang="0">
                        <a:pos x="22" y="17"/>
                      </a:cxn>
                      <a:cxn ang="0">
                        <a:pos x="12" y="9"/>
                      </a:cxn>
                      <a:cxn ang="0">
                        <a:pos x="0" y="4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273" name="Group 34"/>
                <p:cNvGrpSpPr/>
                <p:nvPr/>
              </p:nvGrpSpPr>
              <p:grpSpPr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0274" name="Freeform 35"/>
                  <p:cNvSpPr/>
                  <p:nvPr/>
                </p:nvSpPr>
                <p:spPr>
                  <a:xfrm rot="2104081">
                    <a:off x="2864" y="2019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74" y="18"/>
                      </a:cxn>
                      <a:cxn ang="0">
                        <a:pos x="151" y="3"/>
                      </a:cxn>
                      <a:cxn ang="0">
                        <a:pos x="233" y="3"/>
                      </a:cxn>
                      <a:cxn ang="0">
                        <a:pos x="231" y="11"/>
                      </a:cxn>
                      <a:cxn ang="0">
                        <a:pos x="150" y="11"/>
                      </a:cxn>
                      <a:cxn ang="0">
                        <a:pos x="56" y="31"/>
                      </a:cxn>
                      <a:cxn ang="0">
                        <a:pos x="0" y="54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75" name="Freeform 36"/>
                  <p:cNvSpPr/>
                  <p:nvPr/>
                </p:nvSpPr>
                <p:spPr>
                  <a:xfrm rot="2104081">
                    <a:off x="4353" y="2806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4" y="6"/>
                      </a:cxn>
                      <a:cxn ang="0">
                        <a:pos x="32" y="21"/>
                      </a:cxn>
                      <a:cxn ang="0">
                        <a:pos x="45" y="46"/>
                      </a:cxn>
                      <a:cxn ang="0">
                        <a:pos x="49" y="65"/>
                      </a:cxn>
                      <a:cxn ang="0">
                        <a:pos x="47" y="84"/>
                      </a:cxn>
                      <a:cxn ang="0">
                        <a:pos x="44" y="68"/>
                      </a:cxn>
                      <a:cxn ang="0">
                        <a:pos x="39" y="49"/>
                      </a:cxn>
                      <a:cxn ang="0">
                        <a:pos x="31" y="32"/>
                      </a:cxn>
                      <a:cxn ang="0">
                        <a:pos x="16" y="16"/>
                      </a:cxn>
                      <a:cxn ang="0">
                        <a:pos x="0" y="8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276" name="Group 37"/>
                <p:cNvGrpSpPr/>
                <p:nvPr/>
              </p:nvGrpSpPr>
              <p:grpSpPr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0277" name="Freeform 38"/>
                  <p:cNvSpPr/>
                  <p:nvPr/>
                </p:nvSpPr>
                <p:spPr>
                  <a:xfrm rot="1582915">
                    <a:off x="2897" y="1832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24"/>
                      </a:cxn>
                      <a:cxn ang="0">
                        <a:pos x="56" y="8"/>
                      </a:cxn>
                      <a:cxn ang="0">
                        <a:pos x="116" y="1"/>
                      </a:cxn>
                      <a:cxn ang="0">
                        <a:pos x="179" y="1"/>
                      </a:cxn>
                      <a:cxn ang="0">
                        <a:pos x="178" y="5"/>
                      </a:cxn>
                      <a:cxn ang="0">
                        <a:pos x="115" y="5"/>
                      </a:cxn>
                      <a:cxn ang="0">
                        <a:pos x="43" y="14"/>
                      </a:cxn>
                      <a:cxn ang="0">
                        <a:pos x="0" y="24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78" name="Freeform 39"/>
                  <p:cNvSpPr/>
                  <p:nvPr/>
                </p:nvSpPr>
                <p:spPr>
                  <a:xfrm rot="1582915">
                    <a:off x="4442" y="2420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0" y="2"/>
                      </a:cxn>
                      <a:cxn ang="0">
                        <a:pos x="25" y="10"/>
                      </a:cxn>
                      <a:cxn ang="0">
                        <a:pos x="34" y="20"/>
                      </a:cxn>
                      <a:cxn ang="0">
                        <a:pos x="37" y="29"/>
                      </a:cxn>
                      <a:cxn ang="0">
                        <a:pos x="36" y="38"/>
                      </a:cxn>
                      <a:cxn ang="0">
                        <a:pos x="34" y="30"/>
                      </a:cxn>
                      <a:cxn ang="0">
                        <a:pos x="30" y="22"/>
                      </a:cxn>
                      <a:cxn ang="0">
                        <a:pos x="24" y="14"/>
                      </a:cxn>
                      <a:cxn ang="0">
                        <a:pos x="13" y="7"/>
                      </a:cxn>
                      <a:cxn ang="0">
                        <a:pos x="0" y="4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279" name="Group 40"/>
                <p:cNvGrpSpPr/>
                <p:nvPr/>
              </p:nvGrpSpPr>
              <p:grpSpPr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0280" name="Freeform 41"/>
                  <p:cNvSpPr/>
                  <p:nvPr/>
                </p:nvSpPr>
                <p:spPr>
                  <a:xfrm rot="1080363">
                    <a:off x="2924" y="1636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43"/>
                      </a:cxn>
                      <a:cxn ang="0">
                        <a:pos x="46" y="15"/>
                      </a:cxn>
                      <a:cxn ang="0">
                        <a:pos x="94" y="2"/>
                      </a:cxn>
                      <a:cxn ang="0">
                        <a:pos x="145" y="2"/>
                      </a:cxn>
                      <a:cxn ang="0">
                        <a:pos x="144" y="9"/>
                      </a:cxn>
                      <a:cxn ang="0">
                        <a:pos x="94" y="9"/>
                      </a:cxn>
                      <a:cxn ang="0">
                        <a:pos x="35" y="25"/>
                      </a:cxn>
                      <a:cxn ang="0">
                        <a:pos x="0" y="4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81" name="Freeform 42"/>
                  <p:cNvSpPr/>
                  <p:nvPr/>
                </p:nvSpPr>
                <p:spPr>
                  <a:xfrm rot="1080363">
                    <a:off x="4495" y="2037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9" y="5"/>
                      </a:cxn>
                      <a:cxn ang="0">
                        <a:pos x="20" y="17"/>
                      </a:cxn>
                      <a:cxn ang="0">
                        <a:pos x="28" y="37"/>
                      </a:cxn>
                      <a:cxn ang="0">
                        <a:pos x="31" y="53"/>
                      </a:cxn>
                      <a:cxn ang="0">
                        <a:pos x="30" y="68"/>
                      </a:cxn>
                      <a:cxn ang="0">
                        <a:pos x="28" y="55"/>
                      </a:cxn>
                      <a:cxn ang="0">
                        <a:pos x="24" y="39"/>
                      </a:cxn>
                      <a:cxn ang="0">
                        <a:pos x="19" y="26"/>
                      </a:cxn>
                      <a:cxn ang="0">
                        <a:pos x="10" y="13"/>
                      </a:cxn>
                      <a:cxn ang="0">
                        <a:pos x="0" y="7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282" name="Group 43"/>
                <p:cNvGrpSpPr/>
                <p:nvPr/>
              </p:nvGrpSpPr>
              <p:grpSpPr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0283" name="Freeform 44"/>
                  <p:cNvSpPr/>
                  <p:nvPr/>
                </p:nvSpPr>
                <p:spPr>
                  <a:xfrm rot="463793">
                    <a:off x="2958" y="1414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28" y="9"/>
                      </a:cxn>
                      <a:cxn ang="0">
                        <a:pos x="58" y="1"/>
                      </a:cxn>
                      <a:cxn ang="0">
                        <a:pos x="89" y="1"/>
                      </a:cxn>
                      <a:cxn ang="0">
                        <a:pos x="88" y="6"/>
                      </a:cxn>
                      <a:cxn ang="0">
                        <a:pos x="57" y="6"/>
                      </a:cxn>
                      <a:cxn ang="0">
                        <a:pos x="21" y="17"/>
                      </a:cxn>
                      <a:cxn ang="0">
                        <a:pos x="0" y="28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84" name="Freeform 45"/>
                  <p:cNvSpPr/>
                  <p:nvPr/>
                </p:nvSpPr>
                <p:spPr>
                  <a:xfrm rot="463793">
                    <a:off x="4470" y="1582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5" y="4"/>
                      </a:cxn>
                      <a:cxn ang="0">
                        <a:pos x="12" y="12"/>
                      </a:cxn>
                      <a:cxn ang="0">
                        <a:pos x="17" y="24"/>
                      </a:cxn>
                      <a:cxn ang="0">
                        <a:pos x="19" y="33"/>
                      </a:cxn>
                      <a:cxn ang="0">
                        <a:pos x="18" y="44"/>
                      </a:cxn>
                      <a:cxn ang="0">
                        <a:pos x="17" y="35"/>
                      </a:cxn>
                      <a:cxn ang="0">
                        <a:pos x="15" y="25"/>
                      </a:cxn>
                      <a:cxn ang="0">
                        <a:pos x="12" y="17"/>
                      </a:cxn>
                      <a:cxn ang="0">
                        <a:pos x="6" y="9"/>
                      </a:cxn>
                      <a:cxn ang="0">
                        <a:pos x="0" y="4"/>
                      </a:cxn>
                      <a:cxn ang="0">
                        <a:pos x="0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285" name="Group 46"/>
                <p:cNvGrpSpPr/>
                <p:nvPr/>
              </p:nvGrpSpPr>
              <p:grpSpPr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0286" name="Freeform 47"/>
                  <p:cNvSpPr/>
                  <p:nvPr/>
                </p:nvSpPr>
                <p:spPr>
                  <a:xfrm rot="-84182">
                    <a:off x="2983" y="1289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6" y="1"/>
                      </a:cxn>
                      <a:cxn ang="0">
                        <a:pos x="32" y="0"/>
                      </a:cxn>
                      <a:cxn ang="0">
                        <a:pos x="50" y="0"/>
                      </a:cxn>
                      <a:cxn ang="0">
                        <a:pos x="49" y="1"/>
                      </a:cxn>
                      <a:cxn ang="0">
                        <a:pos x="32" y="1"/>
                      </a:cxn>
                      <a:cxn ang="0">
                        <a:pos x="12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87" name="Freeform 48"/>
                  <p:cNvSpPr/>
                  <p:nvPr/>
                </p:nvSpPr>
                <p:spPr>
                  <a:xfrm rot="-84182">
                    <a:off x="4379" y="1269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" y="0"/>
                      </a:cxn>
                      <a:cxn ang="0">
                        <a:pos x="7" y="1"/>
                      </a:cxn>
                      <a:cxn ang="0">
                        <a:pos x="10" y="3"/>
                      </a:cxn>
                      <a:cxn ang="0">
                        <a:pos x="11" y="4"/>
                      </a:cxn>
                      <a:cxn ang="0">
                        <a:pos x="10" y="5"/>
                      </a:cxn>
                      <a:cxn ang="0">
                        <a:pos x="9" y="4"/>
                      </a:cxn>
                      <a:cxn ang="0">
                        <a:pos x="9" y="3"/>
                      </a:cxn>
                      <a:cxn ang="0">
                        <a:pos x="7" y="2"/>
                      </a:cxn>
                      <a:cxn ang="0">
                        <a:pos x="3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288" name="Group 49"/>
                <p:cNvGrpSpPr/>
                <p:nvPr/>
              </p:nvGrpSpPr>
              <p:grpSpPr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0289" name="Freeform 50"/>
                  <p:cNvSpPr/>
                  <p:nvPr/>
                </p:nvSpPr>
                <p:spPr>
                  <a:xfrm rot="-802576">
                    <a:off x="2938" y="1129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7" y="1"/>
                      </a:cxn>
                      <a:cxn ang="0">
                        <a:pos x="15" y="0"/>
                      </a:cxn>
                      <a:cxn ang="0">
                        <a:pos x="23" y="0"/>
                      </a:cxn>
                      <a:cxn ang="0">
                        <a:pos x="23" y="0"/>
                      </a:cxn>
                      <a:cxn ang="0">
                        <a:pos x="15" y="0"/>
                      </a:cxn>
                      <a:cxn ang="0">
                        <a:pos x="5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90" name="Freeform 51"/>
                  <p:cNvSpPr/>
                  <p:nvPr/>
                </p:nvSpPr>
                <p:spPr>
                  <a:xfrm rot="-802576">
                    <a:off x="4155" y="917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3" y="1"/>
                      </a:cxn>
                      <a:cxn ang="0">
                        <a:pos x="4" y="3"/>
                      </a:cxn>
                      <a:cxn ang="0">
                        <a:pos x="5" y="4"/>
                      </a:cxn>
                      <a:cxn ang="0">
                        <a:pos x="4" y="5"/>
                      </a:cxn>
                      <a:cxn ang="0">
                        <a:pos x="4" y="4"/>
                      </a:cxn>
                      <a:cxn ang="0">
                        <a:pos x="4" y="3"/>
                      </a:cxn>
                      <a:cxn ang="0">
                        <a:pos x="3" y="2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291" name="Group 52"/>
                <p:cNvGrpSpPr/>
                <p:nvPr/>
              </p:nvGrpSpPr>
              <p:grpSpPr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0292" name="Freeform 53"/>
                  <p:cNvSpPr/>
                  <p:nvPr/>
                </p:nvSpPr>
                <p:spPr>
                  <a:xfrm rot="-2711884" flipH="1">
                    <a:off x="876" y="2359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54" y="9"/>
                      </a:cxn>
                      <a:cxn ang="0">
                        <a:pos x="111" y="1"/>
                      </a:cxn>
                      <a:cxn ang="0">
                        <a:pos x="171" y="1"/>
                      </a:cxn>
                      <a:cxn ang="0">
                        <a:pos x="170" y="6"/>
                      </a:cxn>
                      <a:cxn ang="0">
                        <a:pos x="111" y="6"/>
                      </a:cxn>
                      <a:cxn ang="0">
                        <a:pos x="41" y="17"/>
                      </a:cxn>
                      <a:cxn ang="0">
                        <a:pos x="0" y="28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93" name="Freeform 54"/>
                  <p:cNvSpPr/>
                  <p:nvPr/>
                </p:nvSpPr>
                <p:spPr>
                  <a:xfrm rot="-2711884" flipH="1">
                    <a:off x="418" y="3270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0" y="4"/>
                      </a:cxn>
                      <a:cxn ang="0">
                        <a:pos x="24" y="12"/>
                      </a:cxn>
                      <a:cxn ang="0">
                        <a:pos x="33" y="25"/>
                      </a:cxn>
                      <a:cxn ang="0">
                        <a:pos x="36" y="35"/>
                      </a:cxn>
                      <a:cxn ang="0">
                        <a:pos x="35" y="45"/>
                      </a:cxn>
                      <a:cxn ang="0">
                        <a:pos x="32" y="36"/>
                      </a:cxn>
                      <a:cxn ang="0">
                        <a:pos x="28" y="26"/>
                      </a:cxn>
                      <a:cxn ang="0">
                        <a:pos x="22" y="17"/>
                      </a:cxn>
                      <a:cxn ang="0">
                        <a:pos x="12" y="9"/>
                      </a:cxn>
                      <a:cxn ang="0">
                        <a:pos x="0" y="4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294" name="Group 55"/>
                <p:cNvGrpSpPr/>
                <p:nvPr/>
              </p:nvGrpSpPr>
              <p:grpSpPr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0295" name="Freeform 56"/>
                  <p:cNvSpPr/>
                  <p:nvPr/>
                </p:nvSpPr>
                <p:spPr>
                  <a:xfrm rot="-2104081" flipH="1">
                    <a:off x="644" y="2196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74" y="18"/>
                      </a:cxn>
                      <a:cxn ang="0">
                        <a:pos x="151" y="3"/>
                      </a:cxn>
                      <a:cxn ang="0">
                        <a:pos x="233" y="3"/>
                      </a:cxn>
                      <a:cxn ang="0">
                        <a:pos x="231" y="11"/>
                      </a:cxn>
                      <a:cxn ang="0">
                        <a:pos x="150" y="11"/>
                      </a:cxn>
                      <a:cxn ang="0">
                        <a:pos x="56" y="31"/>
                      </a:cxn>
                      <a:cxn ang="0">
                        <a:pos x="0" y="54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96" name="Freeform 57"/>
                  <p:cNvSpPr/>
                  <p:nvPr/>
                </p:nvSpPr>
                <p:spPr>
                  <a:xfrm rot="-2104081" flipH="1">
                    <a:off x="-5" y="2983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4" y="6"/>
                      </a:cxn>
                      <a:cxn ang="0">
                        <a:pos x="32" y="21"/>
                      </a:cxn>
                      <a:cxn ang="0">
                        <a:pos x="45" y="46"/>
                      </a:cxn>
                      <a:cxn ang="0">
                        <a:pos x="49" y="65"/>
                      </a:cxn>
                      <a:cxn ang="0">
                        <a:pos x="47" y="84"/>
                      </a:cxn>
                      <a:cxn ang="0">
                        <a:pos x="44" y="68"/>
                      </a:cxn>
                      <a:cxn ang="0">
                        <a:pos x="39" y="49"/>
                      </a:cxn>
                      <a:cxn ang="0">
                        <a:pos x="31" y="32"/>
                      </a:cxn>
                      <a:cxn ang="0">
                        <a:pos x="16" y="16"/>
                      </a:cxn>
                      <a:cxn ang="0">
                        <a:pos x="0" y="8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297" name="Group 58"/>
                <p:cNvGrpSpPr/>
                <p:nvPr/>
              </p:nvGrpSpPr>
              <p:grpSpPr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0298" name="Freeform 59"/>
                  <p:cNvSpPr/>
                  <p:nvPr/>
                </p:nvSpPr>
                <p:spPr>
                  <a:xfrm rot="-1582915" flipH="1">
                    <a:off x="689" y="2009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24"/>
                      </a:cxn>
                      <a:cxn ang="0">
                        <a:pos x="56" y="8"/>
                      </a:cxn>
                      <a:cxn ang="0">
                        <a:pos x="116" y="1"/>
                      </a:cxn>
                      <a:cxn ang="0">
                        <a:pos x="179" y="1"/>
                      </a:cxn>
                      <a:cxn ang="0">
                        <a:pos x="178" y="5"/>
                      </a:cxn>
                      <a:cxn ang="0">
                        <a:pos x="115" y="5"/>
                      </a:cxn>
                      <a:cxn ang="0">
                        <a:pos x="43" y="14"/>
                      </a:cxn>
                      <a:cxn ang="0">
                        <a:pos x="0" y="24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99" name="Freeform 60"/>
                  <p:cNvSpPr/>
                  <p:nvPr/>
                </p:nvSpPr>
                <p:spPr>
                  <a:xfrm rot="-1582915" flipH="1">
                    <a:off x="-52" y="2597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0" y="2"/>
                      </a:cxn>
                      <a:cxn ang="0">
                        <a:pos x="25" y="10"/>
                      </a:cxn>
                      <a:cxn ang="0">
                        <a:pos x="34" y="20"/>
                      </a:cxn>
                      <a:cxn ang="0">
                        <a:pos x="37" y="29"/>
                      </a:cxn>
                      <a:cxn ang="0">
                        <a:pos x="36" y="38"/>
                      </a:cxn>
                      <a:cxn ang="0">
                        <a:pos x="34" y="30"/>
                      </a:cxn>
                      <a:cxn ang="0">
                        <a:pos x="30" y="22"/>
                      </a:cxn>
                      <a:cxn ang="0">
                        <a:pos x="24" y="14"/>
                      </a:cxn>
                      <a:cxn ang="0">
                        <a:pos x="13" y="7"/>
                      </a:cxn>
                      <a:cxn ang="0">
                        <a:pos x="0" y="4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300" name="Group 61"/>
                <p:cNvGrpSpPr/>
                <p:nvPr/>
              </p:nvGrpSpPr>
              <p:grpSpPr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0301" name="Freeform 62"/>
                  <p:cNvSpPr/>
                  <p:nvPr/>
                </p:nvSpPr>
                <p:spPr>
                  <a:xfrm rot="-1080363" flipH="1">
                    <a:off x="721" y="1813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43"/>
                      </a:cxn>
                      <a:cxn ang="0">
                        <a:pos x="46" y="15"/>
                      </a:cxn>
                      <a:cxn ang="0">
                        <a:pos x="94" y="2"/>
                      </a:cxn>
                      <a:cxn ang="0">
                        <a:pos x="145" y="2"/>
                      </a:cxn>
                      <a:cxn ang="0">
                        <a:pos x="144" y="9"/>
                      </a:cxn>
                      <a:cxn ang="0">
                        <a:pos x="94" y="9"/>
                      </a:cxn>
                      <a:cxn ang="0">
                        <a:pos x="35" y="25"/>
                      </a:cxn>
                      <a:cxn ang="0">
                        <a:pos x="0" y="4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02" name="Freeform 63"/>
                  <p:cNvSpPr/>
                  <p:nvPr/>
                </p:nvSpPr>
                <p:spPr>
                  <a:xfrm rot="-1080363" flipH="1">
                    <a:off x="-74" y="2214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9" y="5"/>
                      </a:cxn>
                      <a:cxn ang="0">
                        <a:pos x="20" y="17"/>
                      </a:cxn>
                      <a:cxn ang="0">
                        <a:pos x="28" y="37"/>
                      </a:cxn>
                      <a:cxn ang="0">
                        <a:pos x="31" y="53"/>
                      </a:cxn>
                      <a:cxn ang="0">
                        <a:pos x="30" y="68"/>
                      </a:cxn>
                      <a:cxn ang="0">
                        <a:pos x="28" y="55"/>
                      </a:cxn>
                      <a:cxn ang="0">
                        <a:pos x="24" y="39"/>
                      </a:cxn>
                      <a:cxn ang="0">
                        <a:pos x="19" y="26"/>
                      </a:cxn>
                      <a:cxn ang="0">
                        <a:pos x="10" y="13"/>
                      </a:cxn>
                      <a:cxn ang="0">
                        <a:pos x="0" y="7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303" name="Group 64"/>
                <p:cNvGrpSpPr/>
                <p:nvPr/>
              </p:nvGrpSpPr>
              <p:grpSpPr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0304" name="Freeform 65"/>
                  <p:cNvSpPr/>
                  <p:nvPr/>
                </p:nvSpPr>
                <p:spPr>
                  <a:xfrm rot="-463793" flipH="1">
                    <a:off x="819" y="1591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28" y="9"/>
                      </a:cxn>
                      <a:cxn ang="0">
                        <a:pos x="58" y="1"/>
                      </a:cxn>
                      <a:cxn ang="0">
                        <a:pos x="89" y="1"/>
                      </a:cxn>
                      <a:cxn ang="0">
                        <a:pos x="88" y="6"/>
                      </a:cxn>
                      <a:cxn ang="0">
                        <a:pos x="57" y="6"/>
                      </a:cxn>
                      <a:cxn ang="0">
                        <a:pos x="21" y="17"/>
                      </a:cxn>
                      <a:cxn ang="0">
                        <a:pos x="0" y="28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05" name="Freeform 66"/>
                  <p:cNvSpPr/>
                  <p:nvPr/>
                </p:nvSpPr>
                <p:spPr>
                  <a:xfrm rot="-463793" flipH="1">
                    <a:off x="22" y="1759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5" y="4"/>
                      </a:cxn>
                      <a:cxn ang="0">
                        <a:pos x="12" y="12"/>
                      </a:cxn>
                      <a:cxn ang="0">
                        <a:pos x="17" y="24"/>
                      </a:cxn>
                      <a:cxn ang="0">
                        <a:pos x="19" y="33"/>
                      </a:cxn>
                      <a:cxn ang="0">
                        <a:pos x="18" y="44"/>
                      </a:cxn>
                      <a:cxn ang="0">
                        <a:pos x="17" y="35"/>
                      </a:cxn>
                      <a:cxn ang="0">
                        <a:pos x="15" y="25"/>
                      </a:cxn>
                      <a:cxn ang="0">
                        <a:pos x="12" y="17"/>
                      </a:cxn>
                      <a:cxn ang="0">
                        <a:pos x="6" y="9"/>
                      </a:cxn>
                      <a:cxn ang="0">
                        <a:pos x="0" y="4"/>
                      </a:cxn>
                      <a:cxn ang="0">
                        <a:pos x="0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306" name="Group 67"/>
                <p:cNvGrpSpPr/>
                <p:nvPr/>
              </p:nvGrpSpPr>
              <p:grpSpPr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0307" name="Freeform 68"/>
                  <p:cNvSpPr/>
                  <p:nvPr/>
                </p:nvSpPr>
                <p:spPr>
                  <a:xfrm rot="84182" flipH="1">
                    <a:off x="935" y="1466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6" y="1"/>
                      </a:cxn>
                      <a:cxn ang="0">
                        <a:pos x="32" y="0"/>
                      </a:cxn>
                      <a:cxn ang="0">
                        <a:pos x="50" y="0"/>
                      </a:cxn>
                      <a:cxn ang="0">
                        <a:pos x="49" y="1"/>
                      </a:cxn>
                      <a:cxn ang="0">
                        <a:pos x="32" y="1"/>
                      </a:cxn>
                      <a:cxn ang="0">
                        <a:pos x="12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08" name="Freeform 69"/>
                  <p:cNvSpPr/>
                  <p:nvPr/>
                </p:nvSpPr>
                <p:spPr>
                  <a:xfrm rot="84182" flipH="1">
                    <a:off x="189" y="1446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" y="0"/>
                      </a:cxn>
                      <a:cxn ang="0">
                        <a:pos x="7" y="1"/>
                      </a:cxn>
                      <a:cxn ang="0">
                        <a:pos x="10" y="3"/>
                      </a:cxn>
                      <a:cxn ang="0">
                        <a:pos x="11" y="4"/>
                      </a:cxn>
                      <a:cxn ang="0">
                        <a:pos x="10" y="5"/>
                      </a:cxn>
                      <a:cxn ang="0">
                        <a:pos x="9" y="4"/>
                      </a:cxn>
                      <a:cxn ang="0">
                        <a:pos x="9" y="3"/>
                      </a:cxn>
                      <a:cxn ang="0">
                        <a:pos x="7" y="2"/>
                      </a:cxn>
                      <a:cxn ang="0">
                        <a:pos x="3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309" name="Group 70"/>
                <p:cNvGrpSpPr/>
                <p:nvPr/>
              </p:nvGrpSpPr>
              <p:grpSpPr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0310" name="Freeform 71"/>
                  <p:cNvSpPr/>
                  <p:nvPr/>
                </p:nvSpPr>
                <p:spPr>
                  <a:xfrm rot="802576" flipH="1">
                    <a:off x="1151" y="1306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7" y="1"/>
                      </a:cxn>
                      <a:cxn ang="0">
                        <a:pos x="15" y="0"/>
                      </a:cxn>
                      <a:cxn ang="0">
                        <a:pos x="23" y="0"/>
                      </a:cxn>
                      <a:cxn ang="0">
                        <a:pos x="23" y="0"/>
                      </a:cxn>
                      <a:cxn ang="0">
                        <a:pos x="15" y="0"/>
                      </a:cxn>
                      <a:cxn ang="0">
                        <a:pos x="5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11" name="Freeform 72"/>
                  <p:cNvSpPr/>
                  <p:nvPr/>
                </p:nvSpPr>
                <p:spPr>
                  <a:xfrm rot="802576" flipH="1">
                    <a:off x="505" y="1094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3" y="1"/>
                      </a:cxn>
                      <a:cxn ang="0">
                        <a:pos x="4" y="3"/>
                      </a:cxn>
                      <a:cxn ang="0">
                        <a:pos x="5" y="4"/>
                      </a:cxn>
                      <a:cxn ang="0">
                        <a:pos x="4" y="5"/>
                      </a:cxn>
                      <a:cxn ang="0">
                        <a:pos x="4" y="4"/>
                      </a:cxn>
                      <a:cxn ang="0">
                        <a:pos x="4" y="3"/>
                      </a:cxn>
                      <a:cxn ang="0">
                        <a:pos x="3" y="2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312" name="Group 73"/>
                <p:cNvGrpSpPr/>
                <p:nvPr/>
              </p:nvGrpSpPr>
              <p:grpSpPr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0313" name="Freeform 74"/>
                  <p:cNvSpPr/>
                  <p:nvPr/>
                </p:nvSpPr>
                <p:spPr>
                  <a:xfrm rot="1277471" flipH="1">
                    <a:off x="1233" y="1238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7" y="1"/>
                      </a:cxn>
                      <a:cxn ang="0">
                        <a:pos x="15" y="0"/>
                      </a:cxn>
                      <a:cxn ang="0">
                        <a:pos x="23" y="0"/>
                      </a:cxn>
                      <a:cxn ang="0">
                        <a:pos x="23" y="0"/>
                      </a:cxn>
                      <a:cxn ang="0">
                        <a:pos x="15" y="0"/>
                      </a:cxn>
                      <a:cxn ang="0">
                        <a:pos x="5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14" name="Freeform 75"/>
                  <p:cNvSpPr/>
                  <p:nvPr/>
                </p:nvSpPr>
                <p:spPr>
                  <a:xfrm rot="1277471" flipH="1">
                    <a:off x="616" y="899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3" y="1"/>
                      </a:cxn>
                      <a:cxn ang="0">
                        <a:pos x="4" y="3"/>
                      </a:cxn>
                      <a:cxn ang="0">
                        <a:pos x="5" y="4"/>
                      </a:cxn>
                      <a:cxn ang="0">
                        <a:pos x="4" y="5"/>
                      </a:cxn>
                      <a:cxn ang="0">
                        <a:pos x="4" y="4"/>
                      </a:cxn>
                      <a:cxn ang="0">
                        <a:pos x="4" y="3"/>
                      </a:cxn>
                      <a:cxn ang="0">
                        <a:pos x="3" y="2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315" name="Group 76"/>
                <p:cNvGrpSpPr/>
                <p:nvPr/>
              </p:nvGrpSpPr>
              <p:grpSpPr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0316" name="Freeform 77"/>
                  <p:cNvSpPr/>
                  <p:nvPr/>
                </p:nvSpPr>
                <p:spPr>
                  <a:xfrm rot="2028410" flipH="1">
                    <a:off x="3681" y="438"/>
                    <a:ext cx="484" cy="8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17" name="Freeform 78"/>
                  <p:cNvSpPr/>
                  <p:nvPr/>
                </p:nvSpPr>
                <p:spPr>
                  <a:xfrm rot="2028410" flipH="1">
                    <a:off x="3472" y="231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318" name="Group 79"/>
                <p:cNvGrpSpPr/>
                <p:nvPr/>
              </p:nvGrpSpPr>
              <p:grpSpPr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0319" name="Freeform 80"/>
                  <p:cNvSpPr/>
                  <p:nvPr/>
                </p:nvSpPr>
                <p:spPr>
                  <a:xfrm rot="2664424" flipH="1">
                    <a:off x="3727" y="383"/>
                    <a:ext cx="491" cy="8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20" name="Freeform 81"/>
                  <p:cNvSpPr/>
                  <p:nvPr/>
                </p:nvSpPr>
                <p:spPr>
                  <a:xfrm rot="2664424" flipH="1">
                    <a:off x="3554" y="118"/>
                    <a:ext cx="264" cy="13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321" name="Group 82"/>
                <p:cNvGrpSpPr/>
                <p:nvPr/>
              </p:nvGrpSpPr>
              <p:grpSpPr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0322" name="Freeform 83"/>
                  <p:cNvSpPr/>
                  <p:nvPr/>
                </p:nvSpPr>
                <p:spPr>
                  <a:xfrm rot="3473776" flipH="1">
                    <a:off x="1752" y="957"/>
                    <a:ext cx="1100" cy="215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4" y="1"/>
                      </a:cxn>
                      <a:cxn ang="0">
                        <a:pos x="7" y="0"/>
                      </a:cxn>
                      <a:cxn ang="0">
                        <a:pos x="12" y="0"/>
                      </a:cxn>
                      <a:cxn ang="0">
                        <a:pos x="12" y="0"/>
                      </a:cxn>
                      <a:cxn ang="0">
                        <a:pos x="7" y="0"/>
                      </a:cxn>
                      <a:cxn ang="0">
                        <a:pos x="3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23" name="Freeform 84"/>
                  <p:cNvSpPr/>
                  <p:nvPr/>
                </p:nvSpPr>
                <p:spPr>
                  <a:xfrm rot="3473776" flipH="1">
                    <a:off x="1505" y="229"/>
                    <a:ext cx="591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1"/>
                      </a:cxn>
                      <a:cxn ang="0">
                        <a:pos x="2" y="3"/>
                      </a:cxn>
                      <a:cxn ang="0">
                        <a:pos x="2" y="4"/>
                      </a:cxn>
                      <a:cxn ang="0">
                        <a:pos x="2" y="5"/>
                      </a:cxn>
                      <a:cxn ang="0">
                        <a:pos x="2" y="4"/>
                      </a:cxn>
                      <a:cxn ang="0">
                        <a:pos x="2" y="3"/>
                      </a:cxn>
                      <a:cxn ang="0">
                        <a:pos x="2" y="2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324" name="Group 85"/>
                <p:cNvGrpSpPr/>
                <p:nvPr/>
              </p:nvGrpSpPr>
              <p:grpSpPr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0325" name="Freeform 86"/>
                  <p:cNvSpPr/>
                  <p:nvPr/>
                </p:nvSpPr>
                <p:spPr>
                  <a:xfrm rot="4126480" flipH="1">
                    <a:off x="1930" y="923"/>
                    <a:ext cx="1061" cy="215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3" y="1"/>
                      </a:cxn>
                      <a:cxn ang="0">
                        <a:pos x="6" y="0"/>
                      </a:cxn>
                      <a:cxn ang="0">
                        <a:pos x="9" y="0"/>
                      </a:cxn>
                      <a:cxn ang="0">
                        <a:pos x="9" y="0"/>
                      </a:cxn>
                      <a:cxn ang="0">
                        <a:pos x="6" y="0"/>
                      </a:cxn>
                      <a:cxn ang="0">
                        <a:pos x="2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26" name="Freeform 87"/>
                  <p:cNvSpPr/>
                  <p:nvPr/>
                </p:nvSpPr>
                <p:spPr>
                  <a:xfrm rot="4126480" flipH="1">
                    <a:off x="1819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1"/>
                      </a:cxn>
                      <a:cxn ang="0">
                        <a:pos x="2" y="3"/>
                      </a:cxn>
                      <a:cxn ang="0">
                        <a:pos x="2" y="4"/>
                      </a:cxn>
                      <a:cxn ang="0">
                        <a:pos x="2" y="5"/>
                      </a:cxn>
                      <a:cxn ang="0">
                        <a:pos x="2" y="4"/>
                      </a:cxn>
                      <a:cxn ang="0">
                        <a:pos x="2" y="3"/>
                      </a:cxn>
                      <a:cxn ang="0">
                        <a:pos x="1" y="2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327" name="Group 88"/>
                <p:cNvGrpSpPr/>
                <p:nvPr/>
              </p:nvGrpSpPr>
              <p:grpSpPr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0328" name="Freeform 89"/>
                  <p:cNvSpPr/>
                  <p:nvPr/>
                </p:nvSpPr>
                <p:spPr>
                  <a:xfrm rot="-1325434">
                    <a:off x="2822" y="1023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7" y="1"/>
                      </a:cxn>
                      <a:cxn ang="0">
                        <a:pos x="15" y="0"/>
                      </a:cxn>
                      <a:cxn ang="0">
                        <a:pos x="23" y="0"/>
                      </a:cxn>
                      <a:cxn ang="0">
                        <a:pos x="23" y="0"/>
                      </a:cxn>
                      <a:cxn ang="0">
                        <a:pos x="15" y="0"/>
                      </a:cxn>
                      <a:cxn ang="0">
                        <a:pos x="5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29" name="Freeform 90"/>
                  <p:cNvSpPr/>
                  <p:nvPr/>
                </p:nvSpPr>
                <p:spPr>
                  <a:xfrm rot="-1325434">
                    <a:off x="4005" y="672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3" y="1"/>
                      </a:cxn>
                      <a:cxn ang="0">
                        <a:pos x="4" y="3"/>
                      </a:cxn>
                      <a:cxn ang="0">
                        <a:pos x="5" y="4"/>
                      </a:cxn>
                      <a:cxn ang="0">
                        <a:pos x="4" y="5"/>
                      </a:cxn>
                      <a:cxn ang="0">
                        <a:pos x="4" y="4"/>
                      </a:cxn>
                      <a:cxn ang="0">
                        <a:pos x="4" y="3"/>
                      </a:cxn>
                      <a:cxn ang="0">
                        <a:pos x="3" y="2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330" name="Group 91"/>
                <p:cNvGrpSpPr/>
                <p:nvPr/>
              </p:nvGrpSpPr>
              <p:grpSpPr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0331" name="Freeform 92"/>
                  <p:cNvSpPr/>
                  <p:nvPr/>
                </p:nvSpPr>
                <p:spPr>
                  <a:xfrm rot="-1921064">
                    <a:off x="2683" y="947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7" y="1"/>
                      </a:cxn>
                      <a:cxn ang="0">
                        <a:pos x="15" y="0"/>
                      </a:cxn>
                      <a:cxn ang="0">
                        <a:pos x="23" y="0"/>
                      </a:cxn>
                      <a:cxn ang="0">
                        <a:pos x="23" y="0"/>
                      </a:cxn>
                      <a:cxn ang="0">
                        <a:pos x="15" y="0"/>
                      </a:cxn>
                      <a:cxn ang="0">
                        <a:pos x="5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32" name="Freeform 93"/>
                  <p:cNvSpPr/>
                  <p:nvPr/>
                </p:nvSpPr>
                <p:spPr>
                  <a:xfrm rot="-1921064">
                    <a:off x="3802" y="445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3" y="1"/>
                      </a:cxn>
                      <a:cxn ang="0">
                        <a:pos x="4" y="3"/>
                      </a:cxn>
                      <a:cxn ang="0">
                        <a:pos x="5" y="4"/>
                      </a:cxn>
                      <a:cxn ang="0">
                        <a:pos x="4" y="5"/>
                      </a:cxn>
                      <a:cxn ang="0">
                        <a:pos x="4" y="4"/>
                      </a:cxn>
                      <a:cxn ang="0">
                        <a:pos x="4" y="3"/>
                      </a:cxn>
                      <a:cxn ang="0">
                        <a:pos x="3" y="2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333" name="Freeform 94"/>
                <p:cNvSpPr/>
                <p:nvPr/>
              </p:nvSpPr>
              <p:spPr>
                <a:xfrm rot="4578755" flipH="1">
                  <a:off x="3967" y="371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0" b="0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34" name="Freeform 95"/>
                <p:cNvSpPr/>
                <p:nvPr/>
              </p:nvSpPr>
              <p:spPr>
                <a:xfrm rot="4578755" flipH="1">
                  <a:off x="3977" y="77"/>
                  <a:ext cx="216" cy="9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0" b="0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0335" name="Group 96"/>
                <p:cNvGrpSpPr/>
                <p:nvPr/>
              </p:nvGrpSpPr>
              <p:grpSpPr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0336" name="Freeform 97"/>
                  <p:cNvSpPr/>
                  <p:nvPr/>
                </p:nvSpPr>
                <p:spPr>
                  <a:xfrm rot="-3857755">
                    <a:off x="2361" y="938"/>
                    <a:ext cx="1062" cy="184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3" y="0"/>
                      </a:cxn>
                      <a:cxn ang="0">
                        <a:pos x="6" y="0"/>
                      </a:cxn>
                      <a:cxn ang="0">
                        <a:pos x="9" y="0"/>
                      </a:cxn>
                      <a:cxn ang="0">
                        <a:pos x="9" y="0"/>
                      </a:cxn>
                      <a:cxn ang="0">
                        <a:pos x="6" y="0"/>
                      </a:cxn>
                      <a:cxn ang="0">
                        <a:pos x="2" y="1"/>
                      </a:cxn>
                      <a:cxn ang="0">
                        <a:pos x="0" y="1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37" name="Freeform 98"/>
                  <p:cNvSpPr/>
                  <p:nvPr/>
                </p:nvSpPr>
                <p:spPr>
                  <a:xfrm rot="-3857755">
                    <a:off x="3009" y="180"/>
                    <a:ext cx="570" cy="28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2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1" y="1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338" name="Group 99"/>
                <p:cNvGrpSpPr/>
                <p:nvPr/>
              </p:nvGrpSpPr>
              <p:grpSpPr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0339" name="Freeform 100"/>
                  <p:cNvSpPr/>
                  <p:nvPr/>
                </p:nvSpPr>
                <p:spPr>
                  <a:xfrm rot="-2777260">
                    <a:off x="2490" y="913"/>
                    <a:ext cx="1155" cy="270"/>
                  </a:xfrm>
                  <a:custGeom>
                    <a:avLst/>
                    <a:gdLst/>
                    <a:ahLst/>
                    <a:cxnLst>
                      <a:cxn ang="0">
                        <a:pos x="0" y="12"/>
                      </a:cxn>
                      <a:cxn ang="0">
                        <a:pos x="5" y="4"/>
                      </a:cxn>
                      <a:cxn ang="0">
                        <a:pos x="10" y="1"/>
                      </a:cxn>
                      <a:cxn ang="0">
                        <a:pos x="16" y="1"/>
                      </a:cxn>
                      <a:cxn ang="0">
                        <a:pos x="16" y="3"/>
                      </a:cxn>
                      <a:cxn ang="0">
                        <a:pos x="10" y="3"/>
                      </a:cxn>
                      <a:cxn ang="0">
                        <a:pos x="4" y="7"/>
                      </a:cxn>
                      <a:cxn ang="0">
                        <a:pos x="0" y="12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40" name="Freeform 101"/>
                  <p:cNvSpPr/>
                  <p:nvPr/>
                </p:nvSpPr>
                <p:spPr>
                  <a:xfrm rot="-2777260">
                    <a:off x="3428" y="260"/>
                    <a:ext cx="620" cy="423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1" y="2"/>
                      </a:cxn>
                      <a:cxn ang="0">
                        <a:pos x="2" y="5"/>
                      </a:cxn>
                      <a:cxn ang="0">
                        <a:pos x="3" y="10"/>
                      </a:cxn>
                      <a:cxn ang="0">
                        <a:pos x="3" y="14"/>
                      </a:cxn>
                      <a:cxn ang="0">
                        <a:pos x="3" y="18"/>
                      </a:cxn>
                      <a:cxn ang="0">
                        <a:pos x="3" y="15"/>
                      </a:cxn>
                      <a:cxn ang="0">
                        <a:pos x="2" y="11"/>
                      </a:cxn>
                      <a:cxn ang="0">
                        <a:pos x="2" y="7"/>
                      </a:cxn>
                      <a:cxn ang="0">
                        <a:pos x="1" y="3"/>
                      </a:cxn>
                      <a:cxn ang="0">
                        <a:pos x="0" y="2"/>
                      </a:cxn>
                      <a:cxn ang="0">
                        <a:pos x="0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341" name="Group 102"/>
                <p:cNvGrpSpPr/>
                <p:nvPr/>
              </p:nvGrpSpPr>
              <p:grpSpPr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0342" name="Freeform 103"/>
                  <p:cNvSpPr/>
                  <p:nvPr/>
                </p:nvSpPr>
                <p:spPr>
                  <a:xfrm rot="-4903748">
                    <a:off x="2296" y="960"/>
                    <a:ext cx="954" cy="8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" y="0"/>
                      </a:cxn>
                      <a:cxn ang="0">
                        <a:pos x="3" y="0"/>
                      </a:cxn>
                      <a:cxn ang="0">
                        <a:pos x="5" y="0"/>
                      </a:cxn>
                      <a:cxn ang="0">
                        <a:pos x="5" y="0"/>
                      </a:cxn>
                      <a:cxn ang="0">
                        <a:pos x="3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43" name="Freeform 104"/>
                  <p:cNvSpPr/>
                  <p:nvPr/>
                </p:nvSpPr>
                <p:spPr>
                  <a:xfrm rot="-4903748">
                    <a:off x="2648" y="219"/>
                    <a:ext cx="512" cy="13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344" name="Group 105"/>
                <p:cNvGrpSpPr/>
                <p:nvPr/>
              </p:nvGrpSpPr>
              <p:grpSpPr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0345" name="Freeform 106"/>
                  <p:cNvSpPr/>
                  <p:nvPr/>
                </p:nvSpPr>
                <p:spPr>
                  <a:xfrm rot="-3264308" flipH="1">
                    <a:off x="1010" y="2475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54" y="9"/>
                      </a:cxn>
                      <a:cxn ang="0">
                        <a:pos x="111" y="1"/>
                      </a:cxn>
                      <a:cxn ang="0">
                        <a:pos x="171" y="1"/>
                      </a:cxn>
                      <a:cxn ang="0">
                        <a:pos x="170" y="6"/>
                      </a:cxn>
                      <a:cxn ang="0">
                        <a:pos x="111" y="6"/>
                      </a:cxn>
                      <a:cxn ang="0">
                        <a:pos x="41" y="17"/>
                      </a:cxn>
                      <a:cxn ang="0">
                        <a:pos x="0" y="28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46" name="Freeform 107"/>
                  <p:cNvSpPr/>
                  <p:nvPr/>
                </p:nvSpPr>
                <p:spPr>
                  <a:xfrm rot="-3264308" flipH="1">
                    <a:off x="724" y="3510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0" y="4"/>
                      </a:cxn>
                      <a:cxn ang="0">
                        <a:pos x="24" y="12"/>
                      </a:cxn>
                      <a:cxn ang="0">
                        <a:pos x="33" y="25"/>
                      </a:cxn>
                      <a:cxn ang="0">
                        <a:pos x="36" y="35"/>
                      </a:cxn>
                      <a:cxn ang="0">
                        <a:pos x="35" y="45"/>
                      </a:cxn>
                      <a:cxn ang="0">
                        <a:pos x="32" y="36"/>
                      </a:cxn>
                      <a:cxn ang="0">
                        <a:pos x="28" y="26"/>
                      </a:cxn>
                      <a:cxn ang="0">
                        <a:pos x="22" y="17"/>
                      </a:cxn>
                      <a:cxn ang="0">
                        <a:pos x="12" y="9"/>
                      </a:cxn>
                      <a:cxn ang="0">
                        <a:pos x="0" y="4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347" name="Group 108"/>
                <p:cNvGrpSpPr/>
                <p:nvPr/>
              </p:nvGrpSpPr>
              <p:grpSpPr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0348" name="Freeform 109"/>
                  <p:cNvSpPr/>
                  <p:nvPr/>
                </p:nvSpPr>
                <p:spPr>
                  <a:xfrm rot="-4057115" flipH="1">
                    <a:off x="1266" y="2576"/>
                    <a:ext cx="1595" cy="312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34" y="9"/>
                      </a:cxn>
                      <a:cxn ang="0">
                        <a:pos x="70" y="1"/>
                      </a:cxn>
                      <a:cxn ang="0">
                        <a:pos x="107" y="1"/>
                      </a:cxn>
                      <a:cxn ang="0">
                        <a:pos x="107" y="6"/>
                      </a:cxn>
                      <a:cxn ang="0">
                        <a:pos x="69" y="6"/>
                      </a:cxn>
                      <a:cxn ang="0">
                        <a:pos x="26" y="17"/>
                      </a:cxn>
                      <a:cxn ang="0">
                        <a:pos x="0" y="28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49" name="Freeform 110"/>
                  <p:cNvSpPr/>
                  <p:nvPr/>
                </p:nvSpPr>
                <p:spPr>
                  <a:xfrm rot="-4057115" flipH="1">
                    <a:off x="1272" y="3636"/>
                    <a:ext cx="856" cy="490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6" y="4"/>
                      </a:cxn>
                      <a:cxn ang="0">
                        <a:pos x="15" y="12"/>
                      </a:cxn>
                      <a:cxn ang="0">
                        <a:pos x="21" y="25"/>
                      </a:cxn>
                      <a:cxn ang="0">
                        <a:pos x="22" y="35"/>
                      </a:cxn>
                      <a:cxn ang="0">
                        <a:pos x="22" y="45"/>
                      </a:cxn>
                      <a:cxn ang="0">
                        <a:pos x="20" y="36"/>
                      </a:cxn>
                      <a:cxn ang="0">
                        <a:pos x="18" y="26"/>
                      </a:cxn>
                      <a:cxn ang="0">
                        <a:pos x="15" y="17"/>
                      </a:cxn>
                      <a:cxn ang="0">
                        <a:pos x="7" y="9"/>
                      </a:cxn>
                      <a:cxn ang="0">
                        <a:pos x="0" y="4"/>
                      </a:cxn>
                      <a:cxn ang="0">
                        <a:pos x="0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350" name="Group 111"/>
                <p:cNvGrpSpPr/>
                <p:nvPr/>
              </p:nvGrpSpPr>
              <p:grpSpPr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0351" name="Freeform 112"/>
                  <p:cNvSpPr/>
                  <p:nvPr/>
                </p:nvSpPr>
                <p:spPr>
                  <a:xfrm rot="-4817938" flipH="1">
                    <a:off x="1441" y="2694"/>
                    <a:ext cx="1711" cy="301"/>
                  </a:xfrm>
                  <a:custGeom>
                    <a:avLst/>
                    <a:gdLst/>
                    <a:ahLst/>
                    <a:cxnLst>
                      <a:cxn ang="0">
                        <a:pos x="0" y="23"/>
                      </a:cxn>
                      <a:cxn ang="0">
                        <a:pos x="52" y="8"/>
                      </a:cxn>
                      <a:cxn ang="0">
                        <a:pos x="106" y="1"/>
                      </a:cxn>
                      <a:cxn ang="0">
                        <a:pos x="163" y="1"/>
                      </a:cxn>
                      <a:cxn ang="0">
                        <a:pos x="163" y="5"/>
                      </a:cxn>
                      <a:cxn ang="0">
                        <a:pos x="106" y="5"/>
                      </a:cxn>
                      <a:cxn ang="0">
                        <a:pos x="39" y="13"/>
                      </a:cxn>
                      <a:cxn ang="0">
                        <a:pos x="0" y="2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52" name="Freeform 113"/>
                  <p:cNvSpPr/>
                  <p:nvPr/>
                </p:nvSpPr>
                <p:spPr>
                  <a:xfrm rot="-4817938" flipH="1">
                    <a:off x="1732" y="3897"/>
                    <a:ext cx="918" cy="473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9" y="2"/>
                      </a:cxn>
                      <a:cxn ang="0">
                        <a:pos x="23" y="10"/>
                      </a:cxn>
                      <a:cxn ang="0">
                        <a:pos x="32" y="20"/>
                      </a:cxn>
                      <a:cxn ang="0">
                        <a:pos x="34" y="28"/>
                      </a:cxn>
                      <a:cxn ang="0">
                        <a:pos x="33" y="36"/>
                      </a:cxn>
                      <a:cxn ang="0">
                        <a:pos x="31" y="29"/>
                      </a:cxn>
                      <a:cxn ang="0">
                        <a:pos x="27" y="21"/>
                      </a:cxn>
                      <a:cxn ang="0">
                        <a:pos x="22" y="14"/>
                      </a:cxn>
                      <a:cxn ang="0">
                        <a:pos x="11" y="7"/>
                      </a:cxn>
                      <a:cxn ang="0">
                        <a:pos x="0" y="4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353" name="Group 114"/>
                <p:cNvGrpSpPr/>
                <p:nvPr/>
              </p:nvGrpSpPr>
              <p:grpSpPr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0354" name="Freeform 115"/>
                  <p:cNvSpPr/>
                  <p:nvPr/>
                </p:nvSpPr>
                <p:spPr>
                  <a:xfrm rot="3144576">
                    <a:off x="2628" y="2423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54" y="9"/>
                      </a:cxn>
                      <a:cxn ang="0">
                        <a:pos x="111" y="1"/>
                      </a:cxn>
                      <a:cxn ang="0">
                        <a:pos x="171" y="1"/>
                      </a:cxn>
                      <a:cxn ang="0">
                        <a:pos x="170" y="6"/>
                      </a:cxn>
                      <a:cxn ang="0">
                        <a:pos x="111" y="6"/>
                      </a:cxn>
                      <a:cxn ang="0">
                        <a:pos x="41" y="17"/>
                      </a:cxn>
                      <a:cxn ang="0">
                        <a:pos x="0" y="28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55" name="Freeform 116"/>
                  <p:cNvSpPr/>
                  <p:nvPr/>
                </p:nvSpPr>
                <p:spPr>
                  <a:xfrm rot="3144576">
                    <a:off x="3750" y="3434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0" y="4"/>
                      </a:cxn>
                      <a:cxn ang="0">
                        <a:pos x="24" y="12"/>
                      </a:cxn>
                      <a:cxn ang="0">
                        <a:pos x="33" y="25"/>
                      </a:cxn>
                      <a:cxn ang="0">
                        <a:pos x="36" y="35"/>
                      </a:cxn>
                      <a:cxn ang="0">
                        <a:pos x="35" y="45"/>
                      </a:cxn>
                      <a:cxn ang="0">
                        <a:pos x="32" y="36"/>
                      </a:cxn>
                      <a:cxn ang="0">
                        <a:pos x="28" y="26"/>
                      </a:cxn>
                      <a:cxn ang="0">
                        <a:pos x="22" y="17"/>
                      </a:cxn>
                      <a:cxn ang="0">
                        <a:pos x="12" y="9"/>
                      </a:cxn>
                      <a:cxn ang="0">
                        <a:pos x="0" y="4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356" name="Group 117"/>
                <p:cNvGrpSpPr/>
                <p:nvPr/>
              </p:nvGrpSpPr>
              <p:grpSpPr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0357" name="Freeform 118"/>
                  <p:cNvSpPr/>
                  <p:nvPr/>
                </p:nvSpPr>
                <p:spPr>
                  <a:xfrm rot="3745735">
                    <a:off x="2504" y="2540"/>
                    <a:ext cx="1650" cy="299"/>
                  </a:xfrm>
                  <a:custGeom>
                    <a:avLst/>
                    <a:gdLst/>
                    <a:ahLst/>
                    <a:cxnLst>
                      <a:cxn ang="0">
                        <a:pos x="0" y="22"/>
                      </a:cxn>
                      <a:cxn ang="0">
                        <a:pos x="42" y="7"/>
                      </a:cxn>
                      <a:cxn ang="0">
                        <a:pos x="86" y="1"/>
                      </a:cxn>
                      <a:cxn ang="0">
                        <a:pos x="131" y="1"/>
                      </a:cxn>
                      <a:cxn ang="0">
                        <a:pos x="131" y="4"/>
                      </a:cxn>
                      <a:cxn ang="0">
                        <a:pos x="85" y="4"/>
                      </a:cxn>
                      <a:cxn ang="0">
                        <a:pos x="31" y="12"/>
                      </a:cxn>
                      <a:cxn ang="0">
                        <a:pos x="0" y="22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58" name="Freeform 119"/>
                  <p:cNvSpPr/>
                  <p:nvPr/>
                </p:nvSpPr>
                <p:spPr>
                  <a:xfrm rot="3745735">
                    <a:off x="3386" y="3614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8" y="2"/>
                      </a:cxn>
                      <a:cxn ang="0">
                        <a:pos x="19" y="9"/>
                      </a:cxn>
                      <a:cxn ang="0">
                        <a:pos x="26" y="18"/>
                      </a:cxn>
                      <a:cxn ang="0">
                        <a:pos x="28" y="26"/>
                      </a:cxn>
                      <a:cxn ang="0">
                        <a:pos x="27" y="34"/>
                      </a:cxn>
                      <a:cxn ang="0">
                        <a:pos x="25" y="27"/>
                      </a:cxn>
                      <a:cxn ang="0">
                        <a:pos x="22" y="20"/>
                      </a:cxn>
                      <a:cxn ang="0">
                        <a:pos x="18" y="13"/>
                      </a:cxn>
                      <a:cxn ang="0">
                        <a:pos x="10" y="7"/>
                      </a:cxn>
                      <a:cxn ang="0">
                        <a:pos x="0" y="3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359" name="Group 120"/>
                <p:cNvGrpSpPr/>
                <p:nvPr/>
              </p:nvGrpSpPr>
              <p:grpSpPr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0360" name="Freeform 121"/>
                  <p:cNvSpPr/>
                  <p:nvPr/>
                </p:nvSpPr>
                <p:spPr>
                  <a:xfrm rot="4286818">
                    <a:off x="2327" y="2659"/>
                    <a:ext cx="1601" cy="246"/>
                  </a:xfrm>
                  <a:custGeom>
                    <a:avLst/>
                    <a:gdLst/>
                    <a:ahLst/>
                    <a:cxnLst>
                      <a:cxn ang="0">
                        <a:pos x="0" y="7"/>
                      </a:cxn>
                      <a:cxn ang="0">
                        <a:pos x="35" y="2"/>
                      </a:cxn>
                      <a:cxn ang="0">
                        <a:pos x="71" y="0"/>
                      </a:cxn>
                      <a:cxn ang="0">
                        <a:pos x="110" y="0"/>
                      </a:cxn>
                      <a:cxn ang="0">
                        <a:pos x="109" y="1"/>
                      </a:cxn>
                      <a:cxn ang="0">
                        <a:pos x="71" y="1"/>
                      </a:cxn>
                      <a:cxn ang="0">
                        <a:pos x="26" y="4"/>
                      </a:cxn>
                      <a:cxn ang="0">
                        <a:pos x="0" y="7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61" name="Freeform 122"/>
                  <p:cNvSpPr/>
                  <p:nvPr/>
                </p:nvSpPr>
                <p:spPr>
                  <a:xfrm rot="4286818">
                    <a:off x="3001" y="3745"/>
                    <a:ext cx="859" cy="38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" y="0"/>
                      </a:cxn>
                      <a:cxn ang="0">
                        <a:pos x="16" y="2"/>
                      </a:cxn>
                      <a:cxn ang="0">
                        <a:pos x="21" y="6"/>
                      </a:cxn>
                      <a:cxn ang="0">
                        <a:pos x="23" y="8"/>
                      </a:cxn>
                      <a:cxn ang="0">
                        <a:pos x="22" y="10"/>
                      </a:cxn>
                      <a:cxn ang="0">
                        <a:pos x="21" y="9"/>
                      </a:cxn>
                      <a:cxn ang="0">
                        <a:pos x="18" y="6"/>
                      </a:cxn>
                      <a:cxn ang="0">
                        <a:pos x="15" y="4"/>
                      </a:cxn>
                      <a:cxn ang="0">
                        <a:pos x="8" y="2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362" name="Group 123"/>
                <p:cNvGrpSpPr/>
                <p:nvPr/>
              </p:nvGrpSpPr>
              <p:grpSpPr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0363" name="Freeform 124"/>
                  <p:cNvSpPr/>
                  <p:nvPr/>
                </p:nvSpPr>
                <p:spPr>
                  <a:xfrm rot="4898956">
                    <a:off x="2205" y="2712"/>
                    <a:ext cx="1471" cy="246"/>
                  </a:xfrm>
                  <a:custGeom>
                    <a:avLst/>
                    <a:gdLst/>
                    <a:ahLst/>
                    <a:cxnLst>
                      <a:cxn ang="0">
                        <a:pos x="0" y="7"/>
                      </a:cxn>
                      <a:cxn ang="0">
                        <a:pos x="21" y="2"/>
                      </a:cxn>
                      <a:cxn ang="0">
                        <a:pos x="43" y="0"/>
                      </a:cxn>
                      <a:cxn ang="0">
                        <a:pos x="66" y="0"/>
                      </a:cxn>
                      <a:cxn ang="0">
                        <a:pos x="66" y="1"/>
                      </a:cxn>
                      <a:cxn ang="0">
                        <a:pos x="42" y="1"/>
                      </a:cxn>
                      <a:cxn ang="0">
                        <a:pos x="16" y="4"/>
                      </a:cxn>
                      <a:cxn ang="0">
                        <a:pos x="0" y="7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64" name="Freeform 125"/>
                  <p:cNvSpPr/>
                  <p:nvPr/>
                </p:nvSpPr>
                <p:spPr>
                  <a:xfrm rot="4898956">
                    <a:off x="2636" y="3732"/>
                    <a:ext cx="790" cy="38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4" y="0"/>
                      </a:cxn>
                      <a:cxn ang="0">
                        <a:pos x="9" y="2"/>
                      </a:cxn>
                      <a:cxn ang="0">
                        <a:pos x="13" y="6"/>
                      </a:cxn>
                      <a:cxn ang="0">
                        <a:pos x="14" y="8"/>
                      </a:cxn>
                      <a:cxn ang="0">
                        <a:pos x="13" y="10"/>
                      </a:cxn>
                      <a:cxn ang="0">
                        <a:pos x="13" y="9"/>
                      </a:cxn>
                      <a:cxn ang="0">
                        <a:pos x="11" y="6"/>
                      </a:cxn>
                      <a:cxn ang="0">
                        <a:pos x="9" y="4"/>
                      </a:cxn>
                      <a:cxn ang="0">
                        <a:pos x="4" y="2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365" name="Group 126"/>
                <p:cNvGrpSpPr/>
                <p:nvPr/>
              </p:nvGrpSpPr>
              <p:grpSpPr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0366" name="Freeform 127"/>
                  <p:cNvSpPr/>
                  <p:nvPr/>
                </p:nvSpPr>
                <p:spPr>
                  <a:xfrm rot="5755659">
                    <a:off x="1899" y="2758"/>
                    <a:ext cx="1437" cy="188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18" y="0"/>
                      </a:cxn>
                      <a:cxn ang="0">
                        <a:pos x="37" y="0"/>
                      </a:cxn>
                      <a:cxn ang="0">
                        <a:pos x="58" y="0"/>
                      </a:cxn>
                      <a:cxn ang="0">
                        <a:pos x="57" y="0"/>
                      </a:cxn>
                      <a:cxn ang="0">
                        <a:pos x="37" y="0"/>
                      </a:cxn>
                      <a:cxn ang="0">
                        <a:pos x="14" y="1"/>
                      </a:cxn>
                      <a:cxn ang="0">
                        <a:pos x="0" y="1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67" name="Freeform 128"/>
                  <p:cNvSpPr/>
                  <p:nvPr/>
                </p:nvSpPr>
                <p:spPr>
                  <a:xfrm rot="5755659">
                    <a:off x="2048" y="3786"/>
                    <a:ext cx="771" cy="29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" y="0"/>
                      </a:cxn>
                      <a:cxn ang="0">
                        <a:pos x="8" y="0"/>
                      </a:cxn>
                      <a:cxn ang="0">
                        <a:pos x="11" y="1"/>
                      </a:cxn>
                      <a:cxn ang="0">
                        <a:pos x="12" y="1"/>
                      </a:cxn>
                      <a:cxn ang="0">
                        <a:pos x="12" y="2"/>
                      </a:cxn>
                      <a:cxn ang="0">
                        <a:pos x="11" y="1"/>
                      </a:cxn>
                      <a:cxn ang="0">
                        <a:pos x="10" y="1"/>
                      </a:cxn>
                      <a:cxn ang="0">
                        <a:pos x="7" y="1"/>
                      </a:cxn>
                      <a:cxn ang="0">
                        <a:pos x="4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0368" name="Freeform 129"/>
              <p:cNvSpPr/>
              <p:nvPr/>
            </p:nvSpPr>
            <p:spPr>
              <a:xfrm flipH="1">
                <a:off x="3873" y="934"/>
                <a:ext cx="191" cy="5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9" name="Arc 130"/>
              <p:cNvSpPr/>
              <p:nvPr/>
            </p:nvSpPr>
            <p:spPr>
              <a:xfrm flipH="1">
                <a:off x="3528" y="726"/>
                <a:ext cx="833" cy="90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21600" h="21602" fill="none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0" name="Arc 131"/>
              <p:cNvSpPr/>
              <p:nvPr/>
            </p:nvSpPr>
            <p:spPr>
              <a:xfrm flipV="1">
                <a:off x="4278" y="179"/>
                <a:ext cx="1007" cy="8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6729" h="21600" fill="none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1" name="Arc 132"/>
              <p:cNvSpPr/>
              <p:nvPr/>
            </p:nvSpPr>
            <p:spPr>
              <a:xfrm flipH="1">
                <a:off x="3612" y="580"/>
                <a:ext cx="487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28940" h="22305" fill="none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2" name="Arc 133"/>
              <p:cNvSpPr/>
              <p:nvPr/>
            </p:nvSpPr>
            <p:spPr>
              <a:xfrm flipH="1">
                <a:off x="3267" y="628"/>
                <a:ext cx="791" cy="9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0473" h="22305" fill="none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3" name="Arc 134"/>
              <p:cNvSpPr/>
              <p:nvPr/>
            </p:nvSpPr>
            <p:spPr>
              <a:xfrm flipH="1">
                <a:off x="3197" y="458"/>
                <a:ext cx="932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4455" h="22305" fill="none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4" name="Arc 135"/>
              <p:cNvSpPr/>
              <p:nvPr/>
            </p:nvSpPr>
            <p:spPr>
              <a:xfrm>
                <a:off x="4229" y="589"/>
                <a:ext cx="149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5" name="Arc 136"/>
              <p:cNvSpPr/>
              <p:nvPr/>
            </p:nvSpPr>
            <p:spPr>
              <a:xfrm>
                <a:off x="4268" y="585"/>
                <a:ext cx="394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6" name="Arc 137"/>
              <p:cNvSpPr/>
              <p:nvPr/>
            </p:nvSpPr>
            <p:spPr>
              <a:xfrm>
                <a:off x="4303" y="463"/>
                <a:ext cx="559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7" name="Freeform 138"/>
              <p:cNvSpPr/>
              <p:nvPr/>
            </p:nvSpPr>
            <p:spPr>
              <a:xfrm>
                <a:off x="4410" y="1033"/>
                <a:ext cx="190" cy="5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8" name="Freeform 139"/>
              <p:cNvSpPr/>
              <p:nvPr/>
            </p:nvSpPr>
            <p:spPr>
              <a:xfrm rot="-1939245" flipV="1">
                <a:off x="4114" y="843"/>
                <a:ext cx="173" cy="3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9" name="Arc 140"/>
              <p:cNvSpPr/>
              <p:nvPr/>
            </p:nvSpPr>
            <p:spPr>
              <a:xfrm flipH="1">
                <a:off x="3144" y="319"/>
                <a:ext cx="996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6830" h="22305" fill="none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0" name="Arc 141"/>
              <p:cNvSpPr/>
              <p:nvPr/>
            </p:nvSpPr>
            <p:spPr>
              <a:xfrm flipH="1">
                <a:off x="3425" y="123"/>
                <a:ext cx="725" cy="90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1881" h="21600" fill="none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1" name="Arc 142"/>
              <p:cNvSpPr/>
              <p:nvPr/>
            </p:nvSpPr>
            <p:spPr>
              <a:xfrm>
                <a:off x="4199" y="502"/>
                <a:ext cx="299" cy="90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1146" h="21600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2" name="Freeform 143"/>
              <p:cNvSpPr/>
              <p:nvPr/>
            </p:nvSpPr>
            <p:spPr>
              <a:xfrm flipH="1">
                <a:off x="3307" y="982"/>
                <a:ext cx="425" cy="5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14" y="0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20" y="0"/>
                  </a:cxn>
                  <a:cxn ang="0">
                    <a:pos x="18" y="1"/>
                  </a:cxn>
                  <a:cxn ang="0">
                    <a:pos x="20" y="1"/>
                  </a:cxn>
                  <a:cxn ang="0">
                    <a:pos x="18" y="1"/>
                  </a:cxn>
                  <a:cxn ang="0">
                    <a:pos x="21" y="1"/>
                  </a:cxn>
                  <a:cxn ang="0">
                    <a:pos x="20" y="1"/>
                  </a:cxn>
                  <a:cxn ang="0">
                    <a:pos x="21" y="1"/>
                  </a:cxn>
                  <a:cxn ang="0">
                    <a:pos x="20" y="1"/>
                  </a:cxn>
                  <a:cxn ang="0">
                    <a:pos x="21" y="1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3" name="Freeform 144"/>
              <p:cNvSpPr/>
              <p:nvPr/>
            </p:nvSpPr>
            <p:spPr>
              <a:xfrm flipH="1">
                <a:off x="3507" y="350"/>
                <a:ext cx="273" cy="59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4" name="Freeform 145"/>
              <p:cNvSpPr/>
              <p:nvPr/>
            </p:nvSpPr>
            <p:spPr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5" name="Freeform 146"/>
              <p:cNvSpPr/>
              <p:nvPr/>
            </p:nvSpPr>
            <p:spPr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8" y="0"/>
                  </a:cxn>
                  <a:cxn ang="0">
                    <a:pos x="7" y="0"/>
                  </a:cxn>
                  <a:cxn ang="0">
                    <a:pos x="9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12" y="0"/>
                  </a:cxn>
                  <a:cxn ang="0">
                    <a:pos x="11" y="1"/>
                  </a:cxn>
                  <a:cxn ang="0">
                    <a:pos x="12" y="1"/>
                  </a:cxn>
                  <a:cxn ang="0">
                    <a:pos x="12" y="1"/>
                  </a:cxn>
                  <a:cxn ang="0">
                    <a:pos x="12" y="1"/>
                  </a:cxn>
                  <a:cxn ang="0">
                    <a:pos x="12" y="1"/>
                  </a:cxn>
                  <a:cxn ang="0">
                    <a:pos x="13" y="1"/>
                  </a:cxn>
                  <a:cxn ang="0">
                    <a:pos x="12" y="1"/>
                  </a:cxn>
                  <a:cxn ang="0">
                    <a:pos x="13" y="1"/>
                  </a:cxn>
                  <a:cxn ang="0">
                    <a:pos x="12" y="1"/>
                  </a:cxn>
                  <a:cxn ang="0">
                    <a:pos x="13" y="1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6" name="Freeform 147"/>
              <p:cNvSpPr/>
              <p:nvPr/>
            </p:nvSpPr>
            <p:spPr>
              <a:xfrm>
                <a:off x="4636" y="576"/>
                <a:ext cx="595" cy="4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9" y="0"/>
                  </a:cxn>
                  <a:cxn ang="0">
                    <a:pos x="20" y="0"/>
                  </a:cxn>
                  <a:cxn ang="0">
                    <a:pos x="69" y="0"/>
                  </a:cxn>
                  <a:cxn ang="0">
                    <a:pos x="39" y="0"/>
                  </a:cxn>
                  <a:cxn ang="0">
                    <a:pos x="78" y="0"/>
                  </a:cxn>
                  <a:cxn ang="0">
                    <a:pos x="59" y="0"/>
                  </a:cxn>
                  <a:cxn ang="0">
                    <a:pos x="97" y="0"/>
                  </a:cxn>
                  <a:cxn ang="0">
                    <a:pos x="78" y="0"/>
                  </a:cxn>
                  <a:cxn ang="0">
                    <a:pos x="107" y="0"/>
                  </a:cxn>
                  <a:cxn ang="0">
                    <a:pos x="97" y="0"/>
                  </a:cxn>
                  <a:cxn ang="0">
                    <a:pos x="117" y="0"/>
                  </a:cxn>
                  <a:cxn ang="0">
                    <a:pos x="117" y="0"/>
                  </a:cxn>
                  <a:cxn ang="0">
                    <a:pos x="136" y="0"/>
                  </a:cxn>
                  <a:cxn ang="0">
                    <a:pos x="127" y="0"/>
                  </a:cxn>
                  <a:cxn ang="0">
                    <a:pos x="146" y="0"/>
                  </a:cxn>
                  <a:cxn ang="0">
                    <a:pos x="136" y="0"/>
                  </a:cxn>
                  <a:cxn ang="0">
                    <a:pos x="146" y="0"/>
                  </a:cxn>
                  <a:cxn ang="0">
                    <a:pos x="136" y="0"/>
                  </a:cxn>
                  <a:cxn ang="0">
                    <a:pos x="156" y="0"/>
                  </a:cxn>
                  <a:cxn ang="0">
                    <a:pos x="146" y="0"/>
                  </a:cxn>
                  <a:cxn ang="0">
                    <a:pos x="156" y="0"/>
                  </a:cxn>
                  <a:cxn ang="0">
                    <a:pos x="146" y="0"/>
                  </a:cxn>
                  <a:cxn ang="0">
                    <a:pos x="156" y="0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7" name="Freeform 148"/>
              <p:cNvSpPr/>
              <p:nvPr/>
            </p:nvSpPr>
            <p:spPr>
              <a:xfrm>
                <a:off x="4658" y="132"/>
                <a:ext cx="260" cy="5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8" name="Freeform 149"/>
              <p:cNvSpPr/>
              <p:nvPr/>
            </p:nvSpPr>
            <p:spPr>
              <a:xfrm rot="-1346631">
                <a:off x="4401" y="599"/>
                <a:ext cx="174" cy="3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9" name="Freeform 150"/>
              <p:cNvSpPr/>
              <p:nvPr/>
            </p:nvSpPr>
            <p:spPr>
              <a:xfrm rot="1346631" flipH="1">
                <a:off x="3783" y="590"/>
                <a:ext cx="173" cy="3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10249" name="Picture 52" descr="DSTARS-P"/>
          <p:cNvPicPr>
            <a:picLocks noChangeAspect="1"/>
          </p:cNvPicPr>
          <p:nvPr/>
        </p:nvPicPr>
        <p:blipFill>
          <a:blip r:embed="rId5">
            <a:lum contrast="-6000"/>
          </a:blip>
          <a:stretch>
            <a:fillRect/>
          </a:stretch>
        </p:blipFill>
        <p:spPr>
          <a:xfrm>
            <a:off x="3084830" y="80645"/>
            <a:ext cx="1447800" cy="12954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" name="Group 16"/>
          <p:cNvGrpSpPr/>
          <p:nvPr/>
        </p:nvGrpSpPr>
        <p:grpSpPr>
          <a:xfrm>
            <a:off x="4307205" y="146050"/>
            <a:ext cx="1600200" cy="697865"/>
            <a:chOff x="3115" y="0"/>
            <a:chExt cx="2170" cy="2486"/>
          </a:xfrm>
        </p:grpSpPr>
        <p:grpSp>
          <p:nvGrpSpPr>
            <p:cNvPr id="7" name="Group 17"/>
            <p:cNvGrpSpPr/>
            <p:nvPr/>
          </p:nvGrpSpPr>
          <p:grpSpPr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8" name="Oval 18"/>
              <p:cNvSpPr/>
              <p:nvPr/>
            </p:nvSpPr>
            <p:spPr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" name="Oval 19"/>
              <p:cNvSpPr/>
              <p:nvPr/>
            </p:nvSpPr>
            <p:spPr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0" name="Group 20"/>
            <p:cNvGrpSpPr/>
            <p:nvPr/>
          </p:nvGrpSpPr>
          <p:grpSpPr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1" name="Oval 21"/>
              <p:cNvSpPr/>
              <p:nvPr/>
            </p:nvSpPr>
            <p:spPr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" name="Oval 22"/>
              <p:cNvSpPr/>
              <p:nvPr/>
            </p:nvSpPr>
            <p:spPr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3" name="Group 23"/>
            <p:cNvGrpSpPr/>
            <p:nvPr/>
          </p:nvGrpSpPr>
          <p:grpSpPr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4" name="Oval 24"/>
              <p:cNvSpPr/>
              <p:nvPr/>
            </p:nvSpPr>
            <p:spPr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" name="Oval 25"/>
              <p:cNvSpPr/>
              <p:nvPr/>
            </p:nvSpPr>
            <p:spPr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6" name="Group 26"/>
            <p:cNvGrpSpPr/>
            <p:nvPr/>
          </p:nvGrpSpPr>
          <p:grpSpPr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7" name="Group 27"/>
              <p:cNvGrpSpPr/>
              <p:nvPr/>
            </p:nvGrpSpPr>
            <p:grpSpPr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8" name="Oval 28"/>
                <p:cNvSpPr/>
                <p:nvPr/>
              </p:nvSpPr>
              <p:spPr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wrap="none" anchor="ctr" anchorCtr="0"/>
                <a:lstStyle/>
                <a:p>
                  <a:endParaRPr 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" name="Oval 29"/>
                <p:cNvSpPr/>
                <p:nvPr/>
              </p:nvSpPr>
              <p:spPr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wrap="none" anchor="ctr" anchorCtr="0"/>
                <a:lstStyle/>
                <a:p>
                  <a:endParaRPr lang="en-US"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0" name="Group 30"/>
              <p:cNvGrpSpPr/>
              <p:nvPr/>
            </p:nvGrpSpPr>
            <p:grpSpPr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1" name="Group 31"/>
                <p:cNvGrpSpPr/>
                <p:nvPr/>
              </p:nvGrpSpPr>
              <p:grpSpPr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2" name="Freeform 32"/>
                  <p:cNvSpPr/>
                  <p:nvPr/>
                </p:nvSpPr>
                <p:spPr>
                  <a:xfrm rot="2711884">
                    <a:off x="2765" y="2236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54" y="9"/>
                      </a:cxn>
                      <a:cxn ang="0">
                        <a:pos x="111" y="1"/>
                      </a:cxn>
                      <a:cxn ang="0">
                        <a:pos x="171" y="1"/>
                      </a:cxn>
                      <a:cxn ang="0">
                        <a:pos x="170" y="6"/>
                      </a:cxn>
                      <a:cxn ang="0">
                        <a:pos x="111" y="6"/>
                      </a:cxn>
                      <a:cxn ang="0">
                        <a:pos x="41" y="17"/>
                      </a:cxn>
                      <a:cxn ang="0">
                        <a:pos x="0" y="28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" name="Freeform 33"/>
                  <p:cNvSpPr/>
                  <p:nvPr/>
                </p:nvSpPr>
                <p:spPr>
                  <a:xfrm rot="2711884">
                    <a:off x="4020" y="3148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0" y="4"/>
                      </a:cxn>
                      <a:cxn ang="0">
                        <a:pos x="24" y="12"/>
                      </a:cxn>
                      <a:cxn ang="0">
                        <a:pos x="33" y="25"/>
                      </a:cxn>
                      <a:cxn ang="0">
                        <a:pos x="36" y="35"/>
                      </a:cxn>
                      <a:cxn ang="0">
                        <a:pos x="35" y="45"/>
                      </a:cxn>
                      <a:cxn ang="0">
                        <a:pos x="32" y="36"/>
                      </a:cxn>
                      <a:cxn ang="0">
                        <a:pos x="28" y="26"/>
                      </a:cxn>
                      <a:cxn ang="0">
                        <a:pos x="22" y="17"/>
                      </a:cxn>
                      <a:cxn ang="0">
                        <a:pos x="12" y="9"/>
                      </a:cxn>
                      <a:cxn ang="0">
                        <a:pos x="0" y="4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" name="Group 34"/>
                <p:cNvGrpSpPr/>
                <p:nvPr/>
              </p:nvGrpSpPr>
              <p:grpSpPr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5" name="Freeform 35"/>
                  <p:cNvSpPr/>
                  <p:nvPr/>
                </p:nvSpPr>
                <p:spPr>
                  <a:xfrm rot="2104081">
                    <a:off x="2864" y="2019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74" y="18"/>
                      </a:cxn>
                      <a:cxn ang="0">
                        <a:pos x="151" y="3"/>
                      </a:cxn>
                      <a:cxn ang="0">
                        <a:pos x="233" y="3"/>
                      </a:cxn>
                      <a:cxn ang="0">
                        <a:pos x="231" y="11"/>
                      </a:cxn>
                      <a:cxn ang="0">
                        <a:pos x="150" y="11"/>
                      </a:cxn>
                      <a:cxn ang="0">
                        <a:pos x="56" y="31"/>
                      </a:cxn>
                      <a:cxn ang="0">
                        <a:pos x="0" y="54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" name="Freeform 36"/>
                  <p:cNvSpPr/>
                  <p:nvPr/>
                </p:nvSpPr>
                <p:spPr>
                  <a:xfrm rot="2104081">
                    <a:off x="4353" y="2806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4" y="6"/>
                      </a:cxn>
                      <a:cxn ang="0">
                        <a:pos x="32" y="21"/>
                      </a:cxn>
                      <a:cxn ang="0">
                        <a:pos x="45" y="46"/>
                      </a:cxn>
                      <a:cxn ang="0">
                        <a:pos x="49" y="65"/>
                      </a:cxn>
                      <a:cxn ang="0">
                        <a:pos x="47" y="84"/>
                      </a:cxn>
                      <a:cxn ang="0">
                        <a:pos x="44" y="68"/>
                      </a:cxn>
                      <a:cxn ang="0">
                        <a:pos x="39" y="49"/>
                      </a:cxn>
                      <a:cxn ang="0">
                        <a:pos x="31" y="32"/>
                      </a:cxn>
                      <a:cxn ang="0">
                        <a:pos x="16" y="16"/>
                      </a:cxn>
                      <a:cxn ang="0">
                        <a:pos x="0" y="8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" name="Group 37"/>
                <p:cNvGrpSpPr/>
                <p:nvPr/>
              </p:nvGrpSpPr>
              <p:grpSpPr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8" name="Freeform 38"/>
                  <p:cNvSpPr/>
                  <p:nvPr/>
                </p:nvSpPr>
                <p:spPr>
                  <a:xfrm rot="1582915">
                    <a:off x="2897" y="1832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24"/>
                      </a:cxn>
                      <a:cxn ang="0">
                        <a:pos x="56" y="8"/>
                      </a:cxn>
                      <a:cxn ang="0">
                        <a:pos x="116" y="1"/>
                      </a:cxn>
                      <a:cxn ang="0">
                        <a:pos x="179" y="1"/>
                      </a:cxn>
                      <a:cxn ang="0">
                        <a:pos x="178" y="5"/>
                      </a:cxn>
                      <a:cxn ang="0">
                        <a:pos x="115" y="5"/>
                      </a:cxn>
                      <a:cxn ang="0">
                        <a:pos x="43" y="14"/>
                      </a:cxn>
                      <a:cxn ang="0">
                        <a:pos x="0" y="24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" name="Freeform 39"/>
                  <p:cNvSpPr/>
                  <p:nvPr/>
                </p:nvSpPr>
                <p:spPr>
                  <a:xfrm rot="1582915">
                    <a:off x="4442" y="2420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0" y="2"/>
                      </a:cxn>
                      <a:cxn ang="0">
                        <a:pos x="25" y="10"/>
                      </a:cxn>
                      <a:cxn ang="0">
                        <a:pos x="34" y="20"/>
                      </a:cxn>
                      <a:cxn ang="0">
                        <a:pos x="37" y="29"/>
                      </a:cxn>
                      <a:cxn ang="0">
                        <a:pos x="36" y="38"/>
                      </a:cxn>
                      <a:cxn ang="0">
                        <a:pos x="34" y="30"/>
                      </a:cxn>
                      <a:cxn ang="0">
                        <a:pos x="30" y="22"/>
                      </a:cxn>
                      <a:cxn ang="0">
                        <a:pos x="24" y="14"/>
                      </a:cxn>
                      <a:cxn ang="0">
                        <a:pos x="13" y="7"/>
                      </a:cxn>
                      <a:cxn ang="0">
                        <a:pos x="0" y="4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" name="Group 40"/>
                <p:cNvGrpSpPr/>
                <p:nvPr/>
              </p:nvGrpSpPr>
              <p:grpSpPr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31" name="Freeform 41"/>
                  <p:cNvSpPr/>
                  <p:nvPr/>
                </p:nvSpPr>
                <p:spPr>
                  <a:xfrm rot="1080363">
                    <a:off x="2924" y="1636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43"/>
                      </a:cxn>
                      <a:cxn ang="0">
                        <a:pos x="46" y="15"/>
                      </a:cxn>
                      <a:cxn ang="0">
                        <a:pos x="94" y="2"/>
                      </a:cxn>
                      <a:cxn ang="0">
                        <a:pos x="145" y="2"/>
                      </a:cxn>
                      <a:cxn ang="0">
                        <a:pos x="144" y="9"/>
                      </a:cxn>
                      <a:cxn ang="0">
                        <a:pos x="94" y="9"/>
                      </a:cxn>
                      <a:cxn ang="0">
                        <a:pos x="35" y="25"/>
                      </a:cxn>
                      <a:cxn ang="0">
                        <a:pos x="0" y="4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" name="Freeform 42"/>
                  <p:cNvSpPr/>
                  <p:nvPr/>
                </p:nvSpPr>
                <p:spPr>
                  <a:xfrm rot="1080363">
                    <a:off x="4495" y="2037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9" y="5"/>
                      </a:cxn>
                      <a:cxn ang="0">
                        <a:pos x="20" y="17"/>
                      </a:cxn>
                      <a:cxn ang="0">
                        <a:pos x="28" y="37"/>
                      </a:cxn>
                      <a:cxn ang="0">
                        <a:pos x="31" y="53"/>
                      </a:cxn>
                      <a:cxn ang="0">
                        <a:pos x="30" y="68"/>
                      </a:cxn>
                      <a:cxn ang="0">
                        <a:pos x="28" y="55"/>
                      </a:cxn>
                      <a:cxn ang="0">
                        <a:pos x="24" y="39"/>
                      </a:cxn>
                      <a:cxn ang="0">
                        <a:pos x="19" y="26"/>
                      </a:cxn>
                      <a:cxn ang="0">
                        <a:pos x="10" y="13"/>
                      </a:cxn>
                      <a:cxn ang="0">
                        <a:pos x="0" y="7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3" name="Group 43"/>
                <p:cNvGrpSpPr/>
                <p:nvPr/>
              </p:nvGrpSpPr>
              <p:grpSpPr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34" name="Freeform 44"/>
                  <p:cNvSpPr/>
                  <p:nvPr/>
                </p:nvSpPr>
                <p:spPr>
                  <a:xfrm rot="463793">
                    <a:off x="2958" y="1414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28" y="9"/>
                      </a:cxn>
                      <a:cxn ang="0">
                        <a:pos x="58" y="1"/>
                      </a:cxn>
                      <a:cxn ang="0">
                        <a:pos x="89" y="1"/>
                      </a:cxn>
                      <a:cxn ang="0">
                        <a:pos x="88" y="6"/>
                      </a:cxn>
                      <a:cxn ang="0">
                        <a:pos x="57" y="6"/>
                      </a:cxn>
                      <a:cxn ang="0">
                        <a:pos x="21" y="17"/>
                      </a:cxn>
                      <a:cxn ang="0">
                        <a:pos x="0" y="28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" name="Freeform 45"/>
                  <p:cNvSpPr/>
                  <p:nvPr/>
                </p:nvSpPr>
                <p:spPr>
                  <a:xfrm rot="463793">
                    <a:off x="4470" y="1582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5" y="4"/>
                      </a:cxn>
                      <a:cxn ang="0">
                        <a:pos x="12" y="12"/>
                      </a:cxn>
                      <a:cxn ang="0">
                        <a:pos x="17" y="24"/>
                      </a:cxn>
                      <a:cxn ang="0">
                        <a:pos x="19" y="33"/>
                      </a:cxn>
                      <a:cxn ang="0">
                        <a:pos x="18" y="44"/>
                      </a:cxn>
                      <a:cxn ang="0">
                        <a:pos x="17" y="35"/>
                      </a:cxn>
                      <a:cxn ang="0">
                        <a:pos x="15" y="25"/>
                      </a:cxn>
                      <a:cxn ang="0">
                        <a:pos x="12" y="17"/>
                      </a:cxn>
                      <a:cxn ang="0">
                        <a:pos x="6" y="9"/>
                      </a:cxn>
                      <a:cxn ang="0">
                        <a:pos x="0" y="4"/>
                      </a:cxn>
                      <a:cxn ang="0">
                        <a:pos x="0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6" name="Group 46"/>
                <p:cNvGrpSpPr/>
                <p:nvPr/>
              </p:nvGrpSpPr>
              <p:grpSpPr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37" name="Freeform 47"/>
                  <p:cNvSpPr/>
                  <p:nvPr/>
                </p:nvSpPr>
                <p:spPr>
                  <a:xfrm rot="-84182">
                    <a:off x="2983" y="1289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6" y="1"/>
                      </a:cxn>
                      <a:cxn ang="0">
                        <a:pos x="32" y="0"/>
                      </a:cxn>
                      <a:cxn ang="0">
                        <a:pos x="50" y="0"/>
                      </a:cxn>
                      <a:cxn ang="0">
                        <a:pos x="49" y="1"/>
                      </a:cxn>
                      <a:cxn ang="0">
                        <a:pos x="32" y="1"/>
                      </a:cxn>
                      <a:cxn ang="0">
                        <a:pos x="12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" name="Freeform 48"/>
                  <p:cNvSpPr/>
                  <p:nvPr/>
                </p:nvSpPr>
                <p:spPr>
                  <a:xfrm rot="-84182">
                    <a:off x="4379" y="1269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" y="0"/>
                      </a:cxn>
                      <a:cxn ang="0">
                        <a:pos x="7" y="1"/>
                      </a:cxn>
                      <a:cxn ang="0">
                        <a:pos x="10" y="3"/>
                      </a:cxn>
                      <a:cxn ang="0">
                        <a:pos x="11" y="4"/>
                      </a:cxn>
                      <a:cxn ang="0">
                        <a:pos x="10" y="5"/>
                      </a:cxn>
                      <a:cxn ang="0">
                        <a:pos x="9" y="4"/>
                      </a:cxn>
                      <a:cxn ang="0">
                        <a:pos x="9" y="3"/>
                      </a:cxn>
                      <a:cxn ang="0">
                        <a:pos x="7" y="2"/>
                      </a:cxn>
                      <a:cxn ang="0">
                        <a:pos x="3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9" name="Group 49"/>
                <p:cNvGrpSpPr/>
                <p:nvPr/>
              </p:nvGrpSpPr>
              <p:grpSpPr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40" name="Freeform 50"/>
                  <p:cNvSpPr/>
                  <p:nvPr/>
                </p:nvSpPr>
                <p:spPr>
                  <a:xfrm rot="-802576">
                    <a:off x="2938" y="1129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7" y="1"/>
                      </a:cxn>
                      <a:cxn ang="0">
                        <a:pos x="15" y="0"/>
                      </a:cxn>
                      <a:cxn ang="0">
                        <a:pos x="23" y="0"/>
                      </a:cxn>
                      <a:cxn ang="0">
                        <a:pos x="23" y="0"/>
                      </a:cxn>
                      <a:cxn ang="0">
                        <a:pos x="15" y="0"/>
                      </a:cxn>
                      <a:cxn ang="0">
                        <a:pos x="5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" name="Freeform 51"/>
                  <p:cNvSpPr/>
                  <p:nvPr/>
                </p:nvSpPr>
                <p:spPr>
                  <a:xfrm rot="-802576">
                    <a:off x="4155" y="917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3" y="1"/>
                      </a:cxn>
                      <a:cxn ang="0">
                        <a:pos x="4" y="3"/>
                      </a:cxn>
                      <a:cxn ang="0">
                        <a:pos x="5" y="4"/>
                      </a:cxn>
                      <a:cxn ang="0">
                        <a:pos x="4" y="5"/>
                      </a:cxn>
                      <a:cxn ang="0">
                        <a:pos x="4" y="4"/>
                      </a:cxn>
                      <a:cxn ang="0">
                        <a:pos x="4" y="3"/>
                      </a:cxn>
                      <a:cxn ang="0">
                        <a:pos x="3" y="2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" name="Group 52"/>
                <p:cNvGrpSpPr/>
                <p:nvPr/>
              </p:nvGrpSpPr>
              <p:grpSpPr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43" name="Freeform 53"/>
                  <p:cNvSpPr/>
                  <p:nvPr/>
                </p:nvSpPr>
                <p:spPr>
                  <a:xfrm rot="-2711884" flipH="1">
                    <a:off x="876" y="2359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54" y="9"/>
                      </a:cxn>
                      <a:cxn ang="0">
                        <a:pos x="111" y="1"/>
                      </a:cxn>
                      <a:cxn ang="0">
                        <a:pos x="171" y="1"/>
                      </a:cxn>
                      <a:cxn ang="0">
                        <a:pos x="170" y="6"/>
                      </a:cxn>
                      <a:cxn ang="0">
                        <a:pos x="111" y="6"/>
                      </a:cxn>
                      <a:cxn ang="0">
                        <a:pos x="41" y="17"/>
                      </a:cxn>
                      <a:cxn ang="0">
                        <a:pos x="0" y="28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" name="Freeform 54"/>
                  <p:cNvSpPr/>
                  <p:nvPr/>
                </p:nvSpPr>
                <p:spPr>
                  <a:xfrm rot="-2711884" flipH="1">
                    <a:off x="418" y="3270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0" y="4"/>
                      </a:cxn>
                      <a:cxn ang="0">
                        <a:pos x="24" y="12"/>
                      </a:cxn>
                      <a:cxn ang="0">
                        <a:pos x="33" y="25"/>
                      </a:cxn>
                      <a:cxn ang="0">
                        <a:pos x="36" y="35"/>
                      </a:cxn>
                      <a:cxn ang="0">
                        <a:pos x="35" y="45"/>
                      </a:cxn>
                      <a:cxn ang="0">
                        <a:pos x="32" y="36"/>
                      </a:cxn>
                      <a:cxn ang="0">
                        <a:pos x="28" y="26"/>
                      </a:cxn>
                      <a:cxn ang="0">
                        <a:pos x="22" y="17"/>
                      </a:cxn>
                      <a:cxn ang="0">
                        <a:pos x="12" y="9"/>
                      </a:cxn>
                      <a:cxn ang="0">
                        <a:pos x="0" y="4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5" name="Group 55"/>
                <p:cNvGrpSpPr/>
                <p:nvPr/>
              </p:nvGrpSpPr>
              <p:grpSpPr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46" name="Freeform 56"/>
                  <p:cNvSpPr/>
                  <p:nvPr/>
                </p:nvSpPr>
                <p:spPr>
                  <a:xfrm rot="-2104081" flipH="1">
                    <a:off x="644" y="2196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74" y="18"/>
                      </a:cxn>
                      <a:cxn ang="0">
                        <a:pos x="151" y="3"/>
                      </a:cxn>
                      <a:cxn ang="0">
                        <a:pos x="233" y="3"/>
                      </a:cxn>
                      <a:cxn ang="0">
                        <a:pos x="231" y="11"/>
                      </a:cxn>
                      <a:cxn ang="0">
                        <a:pos x="150" y="11"/>
                      </a:cxn>
                      <a:cxn ang="0">
                        <a:pos x="56" y="31"/>
                      </a:cxn>
                      <a:cxn ang="0">
                        <a:pos x="0" y="54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" name="Freeform 57"/>
                  <p:cNvSpPr/>
                  <p:nvPr/>
                </p:nvSpPr>
                <p:spPr>
                  <a:xfrm rot="-2104081" flipH="1">
                    <a:off x="-5" y="2983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4" y="6"/>
                      </a:cxn>
                      <a:cxn ang="0">
                        <a:pos x="32" y="21"/>
                      </a:cxn>
                      <a:cxn ang="0">
                        <a:pos x="45" y="46"/>
                      </a:cxn>
                      <a:cxn ang="0">
                        <a:pos x="49" y="65"/>
                      </a:cxn>
                      <a:cxn ang="0">
                        <a:pos x="47" y="84"/>
                      </a:cxn>
                      <a:cxn ang="0">
                        <a:pos x="44" y="68"/>
                      </a:cxn>
                      <a:cxn ang="0">
                        <a:pos x="39" y="49"/>
                      </a:cxn>
                      <a:cxn ang="0">
                        <a:pos x="31" y="32"/>
                      </a:cxn>
                      <a:cxn ang="0">
                        <a:pos x="16" y="16"/>
                      </a:cxn>
                      <a:cxn ang="0">
                        <a:pos x="0" y="8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8" name="Group 58"/>
                <p:cNvGrpSpPr/>
                <p:nvPr/>
              </p:nvGrpSpPr>
              <p:grpSpPr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49" name="Freeform 59"/>
                  <p:cNvSpPr/>
                  <p:nvPr/>
                </p:nvSpPr>
                <p:spPr>
                  <a:xfrm rot="-1582915" flipH="1">
                    <a:off x="689" y="2009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24"/>
                      </a:cxn>
                      <a:cxn ang="0">
                        <a:pos x="56" y="8"/>
                      </a:cxn>
                      <a:cxn ang="0">
                        <a:pos x="116" y="1"/>
                      </a:cxn>
                      <a:cxn ang="0">
                        <a:pos x="179" y="1"/>
                      </a:cxn>
                      <a:cxn ang="0">
                        <a:pos x="178" y="5"/>
                      </a:cxn>
                      <a:cxn ang="0">
                        <a:pos x="115" y="5"/>
                      </a:cxn>
                      <a:cxn ang="0">
                        <a:pos x="43" y="14"/>
                      </a:cxn>
                      <a:cxn ang="0">
                        <a:pos x="0" y="24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" name="Freeform 60"/>
                  <p:cNvSpPr/>
                  <p:nvPr/>
                </p:nvSpPr>
                <p:spPr>
                  <a:xfrm rot="-1582915" flipH="1">
                    <a:off x="-52" y="2597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0" y="2"/>
                      </a:cxn>
                      <a:cxn ang="0">
                        <a:pos x="25" y="10"/>
                      </a:cxn>
                      <a:cxn ang="0">
                        <a:pos x="34" y="20"/>
                      </a:cxn>
                      <a:cxn ang="0">
                        <a:pos x="37" y="29"/>
                      </a:cxn>
                      <a:cxn ang="0">
                        <a:pos x="36" y="38"/>
                      </a:cxn>
                      <a:cxn ang="0">
                        <a:pos x="34" y="30"/>
                      </a:cxn>
                      <a:cxn ang="0">
                        <a:pos x="30" y="22"/>
                      </a:cxn>
                      <a:cxn ang="0">
                        <a:pos x="24" y="14"/>
                      </a:cxn>
                      <a:cxn ang="0">
                        <a:pos x="13" y="7"/>
                      </a:cxn>
                      <a:cxn ang="0">
                        <a:pos x="0" y="4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1" name="Group 61"/>
                <p:cNvGrpSpPr/>
                <p:nvPr/>
              </p:nvGrpSpPr>
              <p:grpSpPr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52" name="Freeform 62"/>
                  <p:cNvSpPr/>
                  <p:nvPr/>
                </p:nvSpPr>
                <p:spPr>
                  <a:xfrm rot="-1080363" flipH="1">
                    <a:off x="721" y="1813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43"/>
                      </a:cxn>
                      <a:cxn ang="0">
                        <a:pos x="46" y="15"/>
                      </a:cxn>
                      <a:cxn ang="0">
                        <a:pos x="94" y="2"/>
                      </a:cxn>
                      <a:cxn ang="0">
                        <a:pos x="145" y="2"/>
                      </a:cxn>
                      <a:cxn ang="0">
                        <a:pos x="144" y="9"/>
                      </a:cxn>
                      <a:cxn ang="0">
                        <a:pos x="94" y="9"/>
                      </a:cxn>
                      <a:cxn ang="0">
                        <a:pos x="35" y="25"/>
                      </a:cxn>
                      <a:cxn ang="0">
                        <a:pos x="0" y="4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" name="Freeform 63"/>
                  <p:cNvSpPr/>
                  <p:nvPr/>
                </p:nvSpPr>
                <p:spPr>
                  <a:xfrm rot="-1080363" flipH="1">
                    <a:off x="-74" y="2214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9" y="5"/>
                      </a:cxn>
                      <a:cxn ang="0">
                        <a:pos x="20" y="17"/>
                      </a:cxn>
                      <a:cxn ang="0">
                        <a:pos x="28" y="37"/>
                      </a:cxn>
                      <a:cxn ang="0">
                        <a:pos x="31" y="53"/>
                      </a:cxn>
                      <a:cxn ang="0">
                        <a:pos x="30" y="68"/>
                      </a:cxn>
                      <a:cxn ang="0">
                        <a:pos x="28" y="55"/>
                      </a:cxn>
                      <a:cxn ang="0">
                        <a:pos x="24" y="39"/>
                      </a:cxn>
                      <a:cxn ang="0">
                        <a:pos x="19" y="26"/>
                      </a:cxn>
                      <a:cxn ang="0">
                        <a:pos x="10" y="13"/>
                      </a:cxn>
                      <a:cxn ang="0">
                        <a:pos x="0" y="7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4" name="Group 64"/>
                <p:cNvGrpSpPr/>
                <p:nvPr/>
              </p:nvGrpSpPr>
              <p:grpSpPr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55" name="Freeform 65"/>
                  <p:cNvSpPr/>
                  <p:nvPr/>
                </p:nvSpPr>
                <p:spPr>
                  <a:xfrm rot="-463793" flipH="1">
                    <a:off x="819" y="1591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28" y="9"/>
                      </a:cxn>
                      <a:cxn ang="0">
                        <a:pos x="58" y="1"/>
                      </a:cxn>
                      <a:cxn ang="0">
                        <a:pos x="89" y="1"/>
                      </a:cxn>
                      <a:cxn ang="0">
                        <a:pos x="88" y="6"/>
                      </a:cxn>
                      <a:cxn ang="0">
                        <a:pos x="57" y="6"/>
                      </a:cxn>
                      <a:cxn ang="0">
                        <a:pos x="21" y="17"/>
                      </a:cxn>
                      <a:cxn ang="0">
                        <a:pos x="0" y="28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6" name="Freeform 66"/>
                  <p:cNvSpPr/>
                  <p:nvPr/>
                </p:nvSpPr>
                <p:spPr>
                  <a:xfrm rot="-463793" flipH="1">
                    <a:off x="22" y="1759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5" y="4"/>
                      </a:cxn>
                      <a:cxn ang="0">
                        <a:pos x="12" y="12"/>
                      </a:cxn>
                      <a:cxn ang="0">
                        <a:pos x="17" y="24"/>
                      </a:cxn>
                      <a:cxn ang="0">
                        <a:pos x="19" y="33"/>
                      </a:cxn>
                      <a:cxn ang="0">
                        <a:pos x="18" y="44"/>
                      </a:cxn>
                      <a:cxn ang="0">
                        <a:pos x="17" y="35"/>
                      </a:cxn>
                      <a:cxn ang="0">
                        <a:pos x="15" y="25"/>
                      </a:cxn>
                      <a:cxn ang="0">
                        <a:pos x="12" y="17"/>
                      </a:cxn>
                      <a:cxn ang="0">
                        <a:pos x="6" y="9"/>
                      </a:cxn>
                      <a:cxn ang="0">
                        <a:pos x="0" y="4"/>
                      </a:cxn>
                      <a:cxn ang="0">
                        <a:pos x="0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7" name="Group 67"/>
                <p:cNvGrpSpPr/>
                <p:nvPr/>
              </p:nvGrpSpPr>
              <p:grpSpPr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58" name="Freeform 68"/>
                  <p:cNvSpPr/>
                  <p:nvPr/>
                </p:nvSpPr>
                <p:spPr>
                  <a:xfrm rot="84182" flipH="1">
                    <a:off x="935" y="1466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6" y="1"/>
                      </a:cxn>
                      <a:cxn ang="0">
                        <a:pos x="32" y="0"/>
                      </a:cxn>
                      <a:cxn ang="0">
                        <a:pos x="50" y="0"/>
                      </a:cxn>
                      <a:cxn ang="0">
                        <a:pos x="49" y="1"/>
                      </a:cxn>
                      <a:cxn ang="0">
                        <a:pos x="32" y="1"/>
                      </a:cxn>
                      <a:cxn ang="0">
                        <a:pos x="12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9" name="Freeform 69"/>
                  <p:cNvSpPr/>
                  <p:nvPr/>
                </p:nvSpPr>
                <p:spPr>
                  <a:xfrm rot="84182" flipH="1">
                    <a:off x="189" y="1446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" y="0"/>
                      </a:cxn>
                      <a:cxn ang="0">
                        <a:pos x="7" y="1"/>
                      </a:cxn>
                      <a:cxn ang="0">
                        <a:pos x="10" y="3"/>
                      </a:cxn>
                      <a:cxn ang="0">
                        <a:pos x="11" y="4"/>
                      </a:cxn>
                      <a:cxn ang="0">
                        <a:pos x="10" y="5"/>
                      </a:cxn>
                      <a:cxn ang="0">
                        <a:pos x="9" y="4"/>
                      </a:cxn>
                      <a:cxn ang="0">
                        <a:pos x="9" y="3"/>
                      </a:cxn>
                      <a:cxn ang="0">
                        <a:pos x="7" y="2"/>
                      </a:cxn>
                      <a:cxn ang="0">
                        <a:pos x="3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0" name="Group 70"/>
                <p:cNvGrpSpPr/>
                <p:nvPr/>
              </p:nvGrpSpPr>
              <p:grpSpPr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61" name="Freeform 71"/>
                  <p:cNvSpPr/>
                  <p:nvPr/>
                </p:nvSpPr>
                <p:spPr>
                  <a:xfrm rot="802576" flipH="1">
                    <a:off x="1151" y="1306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7" y="1"/>
                      </a:cxn>
                      <a:cxn ang="0">
                        <a:pos x="15" y="0"/>
                      </a:cxn>
                      <a:cxn ang="0">
                        <a:pos x="23" y="0"/>
                      </a:cxn>
                      <a:cxn ang="0">
                        <a:pos x="23" y="0"/>
                      </a:cxn>
                      <a:cxn ang="0">
                        <a:pos x="15" y="0"/>
                      </a:cxn>
                      <a:cxn ang="0">
                        <a:pos x="5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" name="Freeform 72"/>
                  <p:cNvSpPr/>
                  <p:nvPr/>
                </p:nvSpPr>
                <p:spPr>
                  <a:xfrm rot="802576" flipH="1">
                    <a:off x="505" y="1094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3" y="1"/>
                      </a:cxn>
                      <a:cxn ang="0">
                        <a:pos x="4" y="3"/>
                      </a:cxn>
                      <a:cxn ang="0">
                        <a:pos x="5" y="4"/>
                      </a:cxn>
                      <a:cxn ang="0">
                        <a:pos x="4" y="5"/>
                      </a:cxn>
                      <a:cxn ang="0">
                        <a:pos x="4" y="4"/>
                      </a:cxn>
                      <a:cxn ang="0">
                        <a:pos x="4" y="3"/>
                      </a:cxn>
                      <a:cxn ang="0">
                        <a:pos x="3" y="2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3" name="Group 73"/>
                <p:cNvGrpSpPr/>
                <p:nvPr/>
              </p:nvGrpSpPr>
              <p:grpSpPr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64" name="Freeform 74"/>
                  <p:cNvSpPr/>
                  <p:nvPr/>
                </p:nvSpPr>
                <p:spPr>
                  <a:xfrm rot="1277471" flipH="1">
                    <a:off x="1233" y="1238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7" y="1"/>
                      </a:cxn>
                      <a:cxn ang="0">
                        <a:pos x="15" y="0"/>
                      </a:cxn>
                      <a:cxn ang="0">
                        <a:pos x="23" y="0"/>
                      </a:cxn>
                      <a:cxn ang="0">
                        <a:pos x="23" y="0"/>
                      </a:cxn>
                      <a:cxn ang="0">
                        <a:pos x="15" y="0"/>
                      </a:cxn>
                      <a:cxn ang="0">
                        <a:pos x="5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5" name="Freeform 75"/>
                  <p:cNvSpPr/>
                  <p:nvPr/>
                </p:nvSpPr>
                <p:spPr>
                  <a:xfrm rot="1277471" flipH="1">
                    <a:off x="616" y="899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3" y="1"/>
                      </a:cxn>
                      <a:cxn ang="0">
                        <a:pos x="4" y="3"/>
                      </a:cxn>
                      <a:cxn ang="0">
                        <a:pos x="5" y="4"/>
                      </a:cxn>
                      <a:cxn ang="0">
                        <a:pos x="4" y="5"/>
                      </a:cxn>
                      <a:cxn ang="0">
                        <a:pos x="4" y="4"/>
                      </a:cxn>
                      <a:cxn ang="0">
                        <a:pos x="4" y="3"/>
                      </a:cxn>
                      <a:cxn ang="0">
                        <a:pos x="3" y="2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6" name="Group 76"/>
                <p:cNvGrpSpPr/>
                <p:nvPr/>
              </p:nvGrpSpPr>
              <p:grpSpPr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67" name="Freeform 77"/>
                  <p:cNvSpPr/>
                  <p:nvPr/>
                </p:nvSpPr>
                <p:spPr>
                  <a:xfrm rot="2028410" flipH="1">
                    <a:off x="3681" y="438"/>
                    <a:ext cx="484" cy="8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8" name="Freeform 78"/>
                  <p:cNvSpPr/>
                  <p:nvPr/>
                </p:nvSpPr>
                <p:spPr>
                  <a:xfrm rot="2028410" flipH="1">
                    <a:off x="3472" y="231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9" name="Group 79"/>
                <p:cNvGrpSpPr/>
                <p:nvPr/>
              </p:nvGrpSpPr>
              <p:grpSpPr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70" name="Freeform 80"/>
                  <p:cNvSpPr/>
                  <p:nvPr/>
                </p:nvSpPr>
                <p:spPr>
                  <a:xfrm rot="2664424" flipH="1">
                    <a:off x="3727" y="383"/>
                    <a:ext cx="491" cy="8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1" name="Freeform 81"/>
                  <p:cNvSpPr/>
                  <p:nvPr/>
                </p:nvSpPr>
                <p:spPr>
                  <a:xfrm rot="2664424" flipH="1">
                    <a:off x="3554" y="118"/>
                    <a:ext cx="264" cy="13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2" name="Group 82"/>
                <p:cNvGrpSpPr/>
                <p:nvPr/>
              </p:nvGrpSpPr>
              <p:grpSpPr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73" name="Freeform 83"/>
                  <p:cNvSpPr/>
                  <p:nvPr/>
                </p:nvSpPr>
                <p:spPr>
                  <a:xfrm rot="3473776" flipH="1">
                    <a:off x="1752" y="957"/>
                    <a:ext cx="1100" cy="215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4" y="1"/>
                      </a:cxn>
                      <a:cxn ang="0">
                        <a:pos x="7" y="0"/>
                      </a:cxn>
                      <a:cxn ang="0">
                        <a:pos x="12" y="0"/>
                      </a:cxn>
                      <a:cxn ang="0">
                        <a:pos x="12" y="0"/>
                      </a:cxn>
                      <a:cxn ang="0">
                        <a:pos x="7" y="0"/>
                      </a:cxn>
                      <a:cxn ang="0">
                        <a:pos x="3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" name="Freeform 84"/>
                  <p:cNvSpPr/>
                  <p:nvPr/>
                </p:nvSpPr>
                <p:spPr>
                  <a:xfrm rot="3473776" flipH="1">
                    <a:off x="1505" y="229"/>
                    <a:ext cx="591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1"/>
                      </a:cxn>
                      <a:cxn ang="0">
                        <a:pos x="2" y="3"/>
                      </a:cxn>
                      <a:cxn ang="0">
                        <a:pos x="2" y="4"/>
                      </a:cxn>
                      <a:cxn ang="0">
                        <a:pos x="2" y="5"/>
                      </a:cxn>
                      <a:cxn ang="0">
                        <a:pos x="2" y="4"/>
                      </a:cxn>
                      <a:cxn ang="0">
                        <a:pos x="2" y="3"/>
                      </a:cxn>
                      <a:cxn ang="0">
                        <a:pos x="2" y="2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5" name="Group 85"/>
                <p:cNvGrpSpPr/>
                <p:nvPr/>
              </p:nvGrpSpPr>
              <p:grpSpPr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76" name="Freeform 86"/>
                  <p:cNvSpPr/>
                  <p:nvPr/>
                </p:nvSpPr>
                <p:spPr>
                  <a:xfrm rot="4126480" flipH="1">
                    <a:off x="1930" y="923"/>
                    <a:ext cx="1061" cy="215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3" y="1"/>
                      </a:cxn>
                      <a:cxn ang="0">
                        <a:pos x="6" y="0"/>
                      </a:cxn>
                      <a:cxn ang="0">
                        <a:pos x="9" y="0"/>
                      </a:cxn>
                      <a:cxn ang="0">
                        <a:pos x="9" y="0"/>
                      </a:cxn>
                      <a:cxn ang="0">
                        <a:pos x="6" y="0"/>
                      </a:cxn>
                      <a:cxn ang="0">
                        <a:pos x="2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7" name="Freeform 87"/>
                  <p:cNvSpPr/>
                  <p:nvPr/>
                </p:nvSpPr>
                <p:spPr>
                  <a:xfrm rot="4126480" flipH="1">
                    <a:off x="1819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1"/>
                      </a:cxn>
                      <a:cxn ang="0">
                        <a:pos x="2" y="3"/>
                      </a:cxn>
                      <a:cxn ang="0">
                        <a:pos x="2" y="4"/>
                      </a:cxn>
                      <a:cxn ang="0">
                        <a:pos x="2" y="5"/>
                      </a:cxn>
                      <a:cxn ang="0">
                        <a:pos x="2" y="4"/>
                      </a:cxn>
                      <a:cxn ang="0">
                        <a:pos x="2" y="3"/>
                      </a:cxn>
                      <a:cxn ang="0">
                        <a:pos x="1" y="2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8" name="Group 88"/>
                <p:cNvGrpSpPr/>
                <p:nvPr/>
              </p:nvGrpSpPr>
              <p:grpSpPr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79" name="Freeform 89"/>
                  <p:cNvSpPr/>
                  <p:nvPr/>
                </p:nvSpPr>
                <p:spPr>
                  <a:xfrm rot="-1325434">
                    <a:off x="2822" y="1023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7" y="1"/>
                      </a:cxn>
                      <a:cxn ang="0">
                        <a:pos x="15" y="0"/>
                      </a:cxn>
                      <a:cxn ang="0">
                        <a:pos x="23" y="0"/>
                      </a:cxn>
                      <a:cxn ang="0">
                        <a:pos x="23" y="0"/>
                      </a:cxn>
                      <a:cxn ang="0">
                        <a:pos x="15" y="0"/>
                      </a:cxn>
                      <a:cxn ang="0">
                        <a:pos x="5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0" name="Freeform 90"/>
                  <p:cNvSpPr/>
                  <p:nvPr/>
                </p:nvSpPr>
                <p:spPr>
                  <a:xfrm rot="-1325434">
                    <a:off x="4005" y="672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3" y="1"/>
                      </a:cxn>
                      <a:cxn ang="0">
                        <a:pos x="4" y="3"/>
                      </a:cxn>
                      <a:cxn ang="0">
                        <a:pos x="5" y="4"/>
                      </a:cxn>
                      <a:cxn ang="0">
                        <a:pos x="4" y="5"/>
                      </a:cxn>
                      <a:cxn ang="0">
                        <a:pos x="4" y="4"/>
                      </a:cxn>
                      <a:cxn ang="0">
                        <a:pos x="4" y="3"/>
                      </a:cxn>
                      <a:cxn ang="0">
                        <a:pos x="3" y="2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1" name="Group 91"/>
                <p:cNvGrpSpPr/>
                <p:nvPr/>
              </p:nvGrpSpPr>
              <p:grpSpPr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82" name="Freeform 92"/>
                  <p:cNvSpPr/>
                  <p:nvPr/>
                </p:nvSpPr>
                <p:spPr>
                  <a:xfrm rot="-1921064">
                    <a:off x="2683" y="947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7" y="1"/>
                      </a:cxn>
                      <a:cxn ang="0">
                        <a:pos x="15" y="0"/>
                      </a:cxn>
                      <a:cxn ang="0">
                        <a:pos x="23" y="0"/>
                      </a:cxn>
                      <a:cxn ang="0">
                        <a:pos x="23" y="0"/>
                      </a:cxn>
                      <a:cxn ang="0">
                        <a:pos x="15" y="0"/>
                      </a:cxn>
                      <a:cxn ang="0">
                        <a:pos x="5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3" name="Freeform 93"/>
                  <p:cNvSpPr/>
                  <p:nvPr/>
                </p:nvSpPr>
                <p:spPr>
                  <a:xfrm rot="-1921064">
                    <a:off x="3802" y="445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3" y="1"/>
                      </a:cxn>
                      <a:cxn ang="0">
                        <a:pos x="4" y="3"/>
                      </a:cxn>
                      <a:cxn ang="0">
                        <a:pos x="5" y="4"/>
                      </a:cxn>
                      <a:cxn ang="0">
                        <a:pos x="4" y="5"/>
                      </a:cxn>
                      <a:cxn ang="0">
                        <a:pos x="4" y="4"/>
                      </a:cxn>
                      <a:cxn ang="0">
                        <a:pos x="4" y="3"/>
                      </a:cxn>
                      <a:cxn ang="0">
                        <a:pos x="3" y="2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4" name="Freeform 94"/>
                <p:cNvSpPr/>
                <p:nvPr/>
              </p:nvSpPr>
              <p:spPr>
                <a:xfrm rot="4578755" flipH="1">
                  <a:off x="3967" y="371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0" b="0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Freeform 95"/>
                <p:cNvSpPr/>
                <p:nvPr/>
              </p:nvSpPr>
              <p:spPr>
                <a:xfrm rot="4578755" flipH="1">
                  <a:off x="3977" y="77"/>
                  <a:ext cx="216" cy="9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0" b="0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86" name="Group 96"/>
                <p:cNvGrpSpPr/>
                <p:nvPr/>
              </p:nvGrpSpPr>
              <p:grpSpPr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87" name="Freeform 97"/>
                  <p:cNvSpPr/>
                  <p:nvPr/>
                </p:nvSpPr>
                <p:spPr>
                  <a:xfrm rot="-3857755">
                    <a:off x="2361" y="938"/>
                    <a:ext cx="1062" cy="184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3" y="0"/>
                      </a:cxn>
                      <a:cxn ang="0">
                        <a:pos x="6" y="0"/>
                      </a:cxn>
                      <a:cxn ang="0">
                        <a:pos x="9" y="0"/>
                      </a:cxn>
                      <a:cxn ang="0">
                        <a:pos x="9" y="0"/>
                      </a:cxn>
                      <a:cxn ang="0">
                        <a:pos x="6" y="0"/>
                      </a:cxn>
                      <a:cxn ang="0">
                        <a:pos x="2" y="1"/>
                      </a:cxn>
                      <a:cxn ang="0">
                        <a:pos x="0" y="1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" name="Freeform 98"/>
                  <p:cNvSpPr/>
                  <p:nvPr/>
                </p:nvSpPr>
                <p:spPr>
                  <a:xfrm rot="-3857755">
                    <a:off x="3009" y="180"/>
                    <a:ext cx="570" cy="28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2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1" y="1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9" name="Group 99"/>
                <p:cNvGrpSpPr/>
                <p:nvPr/>
              </p:nvGrpSpPr>
              <p:grpSpPr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90" name="Freeform 100"/>
                  <p:cNvSpPr/>
                  <p:nvPr/>
                </p:nvSpPr>
                <p:spPr>
                  <a:xfrm rot="-2777260">
                    <a:off x="2490" y="913"/>
                    <a:ext cx="1155" cy="270"/>
                  </a:xfrm>
                  <a:custGeom>
                    <a:avLst/>
                    <a:gdLst/>
                    <a:ahLst/>
                    <a:cxnLst>
                      <a:cxn ang="0">
                        <a:pos x="0" y="12"/>
                      </a:cxn>
                      <a:cxn ang="0">
                        <a:pos x="5" y="4"/>
                      </a:cxn>
                      <a:cxn ang="0">
                        <a:pos x="10" y="1"/>
                      </a:cxn>
                      <a:cxn ang="0">
                        <a:pos x="16" y="1"/>
                      </a:cxn>
                      <a:cxn ang="0">
                        <a:pos x="16" y="3"/>
                      </a:cxn>
                      <a:cxn ang="0">
                        <a:pos x="10" y="3"/>
                      </a:cxn>
                      <a:cxn ang="0">
                        <a:pos x="4" y="7"/>
                      </a:cxn>
                      <a:cxn ang="0">
                        <a:pos x="0" y="12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1" name="Freeform 101"/>
                  <p:cNvSpPr/>
                  <p:nvPr/>
                </p:nvSpPr>
                <p:spPr>
                  <a:xfrm rot="-2777260">
                    <a:off x="3428" y="260"/>
                    <a:ext cx="620" cy="423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1" y="2"/>
                      </a:cxn>
                      <a:cxn ang="0">
                        <a:pos x="2" y="5"/>
                      </a:cxn>
                      <a:cxn ang="0">
                        <a:pos x="3" y="10"/>
                      </a:cxn>
                      <a:cxn ang="0">
                        <a:pos x="3" y="14"/>
                      </a:cxn>
                      <a:cxn ang="0">
                        <a:pos x="3" y="18"/>
                      </a:cxn>
                      <a:cxn ang="0">
                        <a:pos x="3" y="15"/>
                      </a:cxn>
                      <a:cxn ang="0">
                        <a:pos x="2" y="11"/>
                      </a:cxn>
                      <a:cxn ang="0">
                        <a:pos x="2" y="7"/>
                      </a:cxn>
                      <a:cxn ang="0">
                        <a:pos x="1" y="3"/>
                      </a:cxn>
                      <a:cxn ang="0">
                        <a:pos x="0" y="2"/>
                      </a:cxn>
                      <a:cxn ang="0">
                        <a:pos x="0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2" name="Group 102"/>
                <p:cNvGrpSpPr/>
                <p:nvPr/>
              </p:nvGrpSpPr>
              <p:grpSpPr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93" name="Freeform 103"/>
                  <p:cNvSpPr/>
                  <p:nvPr/>
                </p:nvSpPr>
                <p:spPr>
                  <a:xfrm rot="-4903748">
                    <a:off x="2296" y="960"/>
                    <a:ext cx="954" cy="8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" y="0"/>
                      </a:cxn>
                      <a:cxn ang="0">
                        <a:pos x="3" y="0"/>
                      </a:cxn>
                      <a:cxn ang="0">
                        <a:pos x="5" y="0"/>
                      </a:cxn>
                      <a:cxn ang="0">
                        <a:pos x="5" y="0"/>
                      </a:cxn>
                      <a:cxn ang="0">
                        <a:pos x="3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" name="Freeform 104"/>
                  <p:cNvSpPr/>
                  <p:nvPr/>
                </p:nvSpPr>
                <p:spPr>
                  <a:xfrm rot="-4903748">
                    <a:off x="2648" y="219"/>
                    <a:ext cx="512" cy="13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5" name="Group 105"/>
                <p:cNvGrpSpPr/>
                <p:nvPr/>
              </p:nvGrpSpPr>
              <p:grpSpPr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96" name="Freeform 106"/>
                  <p:cNvSpPr/>
                  <p:nvPr/>
                </p:nvSpPr>
                <p:spPr>
                  <a:xfrm rot="-3264308" flipH="1">
                    <a:off x="1010" y="2475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54" y="9"/>
                      </a:cxn>
                      <a:cxn ang="0">
                        <a:pos x="111" y="1"/>
                      </a:cxn>
                      <a:cxn ang="0">
                        <a:pos x="171" y="1"/>
                      </a:cxn>
                      <a:cxn ang="0">
                        <a:pos x="170" y="6"/>
                      </a:cxn>
                      <a:cxn ang="0">
                        <a:pos x="111" y="6"/>
                      </a:cxn>
                      <a:cxn ang="0">
                        <a:pos x="41" y="17"/>
                      </a:cxn>
                      <a:cxn ang="0">
                        <a:pos x="0" y="28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7" name="Freeform 107"/>
                  <p:cNvSpPr/>
                  <p:nvPr/>
                </p:nvSpPr>
                <p:spPr>
                  <a:xfrm rot="-3264308" flipH="1">
                    <a:off x="724" y="3510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0" y="4"/>
                      </a:cxn>
                      <a:cxn ang="0">
                        <a:pos x="24" y="12"/>
                      </a:cxn>
                      <a:cxn ang="0">
                        <a:pos x="33" y="25"/>
                      </a:cxn>
                      <a:cxn ang="0">
                        <a:pos x="36" y="35"/>
                      </a:cxn>
                      <a:cxn ang="0">
                        <a:pos x="35" y="45"/>
                      </a:cxn>
                      <a:cxn ang="0">
                        <a:pos x="32" y="36"/>
                      </a:cxn>
                      <a:cxn ang="0">
                        <a:pos x="28" y="26"/>
                      </a:cxn>
                      <a:cxn ang="0">
                        <a:pos x="22" y="17"/>
                      </a:cxn>
                      <a:cxn ang="0">
                        <a:pos x="12" y="9"/>
                      </a:cxn>
                      <a:cxn ang="0">
                        <a:pos x="0" y="4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8" name="Group 108"/>
                <p:cNvGrpSpPr/>
                <p:nvPr/>
              </p:nvGrpSpPr>
              <p:grpSpPr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99" name="Freeform 109"/>
                  <p:cNvSpPr/>
                  <p:nvPr/>
                </p:nvSpPr>
                <p:spPr>
                  <a:xfrm rot="-4057115" flipH="1">
                    <a:off x="1266" y="2576"/>
                    <a:ext cx="1595" cy="312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34" y="9"/>
                      </a:cxn>
                      <a:cxn ang="0">
                        <a:pos x="70" y="1"/>
                      </a:cxn>
                      <a:cxn ang="0">
                        <a:pos x="107" y="1"/>
                      </a:cxn>
                      <a:cxn ang="0">
                        <a:pos x="107" y="6"/>
                      </a:cxn>
                      <a:cxn ang="0">
                        <a:pos x="69" y="6"/>
                      </a:cxn>
                      <a:cxn ang="0">
                        <a:pos x="26" y="17"/>
                      </a:cxn>
                      <a:cxn ang="0">
                        <a:pos x="0" y="28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" name="Freeform 110"/>
                  <p:cNvSpPr/>
                  <p:nvPr/>
                </p:nvSpPr>
                <p:spPr>
                  <a:xfrm rot="-4057115" flipH="1">
                    <a:off x="1272" y="3636"/>
                    <a:ext cx="856" cy="490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6" y="4"/>
                      </a:cxn>
                      <a:cxn ang="0">
                        <a:pos x="15" y="12"/>
                      </a:cxn>
                      <a:cxn ang="0">
                        <a:pos x="21" y="25"/>
                      </a:cxn>
                      <a:cxn ang="0">
                        <a:pos x="22" y="35"/>
                      </a:cxn>
                      <a:cxn ang="0">
                        <a:pos x="22" y="45"/>
                      </a:cxn>
                      <a:cxn ang="0">
                        <a:pos x="20" y="36"/>
                      </a:cxn>
                      <a:cxn ang="0">
                        <a:pos x="18" y="26"/>
                      </a:cxn>
                      <a:cxn ang="0">
                        <a:pos x="15" y="17"/>
                      </a:cxn>
                      <a:cxn ang="0">
                        <a:pos x="7" y="9"/>
                      </a:cxn>
                      <a:cxn ang="0">
                        <a:pos x="0" y="4"/>
                      </a:cxn>
                      <a:cxn ang="0">
                        <a:pos x="0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1" name="Group 111"/>
                <p:cNvGrpSpPr/>
                <p:nvPr/>
              </p:nvGrpSpPr>
              <p:grpSpPr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02" name="Freeform 112"/>
                  <p:cNvSpPr/>
                  <p:nvPr/>
                </p:nvSpPr>
                <p:spPr>
                  <a:xfrm rot="-4817938" flipH="1">
                    <a:off x="1441" y="2694"/>
                    <a:ext cx="1711" cy="301"/>
                  </a:xfrm>
                  <a:custGeom>
                    <a:avLst/>
                    <a:gdLst/>
                    <a:ahLst/>
                    <a:cxnLst>
                      <a:cxn ang="0">
                        <a:pos x="0" y="23"/>
                      </a:cxn>
                      <a:cxn ang="0">
                        <a:pos x="52" y="8"/>
                      </a:cxn>
                      <a:cxn ang="0">
                        <a:pos x="106" y="1"/>
                      </a:cxn>
                      <a:cxn ang="0">
                        <a:pos x="163" y="1"/>
                      </a:cxn>
                      <a:cxn ang="0">
                        <a:pos x="163" y="5"/>
                      </a:cxn>
                      <a:cxn ang="0">
                        <a:pos x="106" y="5"/>
                      </a:cxn>
                      <a:cxn ang="0">
                        <a:pos x="39" y="13"/>
                      </a:cxn>
                      <a:cxn ang="0">
                        <a:pos x="0" y="2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" name="Freeform 113"/>
                  <p:cNvSpPr/>
                  <p:nvPr/>
                </p:nvSpPr>
                <p:spPr>
                  <a:xfrm rot="-4817938" flipH="1">
                    <a:off x="1732" y="3897"/>
                    <a:ext cx="918" cy="473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9" y="2"/>
                      </a:cxn>
                      <a:cxn ang="0">
                        <a:pos x="23" y="10"/>
                      </a:cxn>
                      <a:cxn ang="0">
                        <a:pos x="32" y="20"/>
                      </a:cxn>
                      <a:cxn ang="0">
                        <a:pos x="34" y="28"/>
                      </a:cxn>
                      <a:cxn ang="0">
                        <a:pos x="33" y="36"/>
                      </a:cxn>
                      <a:cxn ang="0">
                        <a:pos x="31" y="29"/>
                      </a:cxn>
                      <a:cxn ang="0">
                        <a:pos x="27" y="21"/>
                      </a:cxn>
                      <a:cxn ang="0">
                        <a:pos x="22" y="14"/>
                      </a:cxn>
                      <a:cxn ang="0">
                        <a:pos x="11" y="7"/>
                      </a:cxn>
                      <a:cxn ang="0">
                        <a:pos x="0" y="4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4" name="Group 114"/>
                <p:cNvGrpSpPr/>
                <p:nvPr/>
              </p:nvGrpSpPr>
              <p:grpSpPr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05" name="Freeform 115"/>
                  <p:cNvSpPr/>
                  <p:nvPr/>
                </p:nvSpPr>
                <p:spPr>
                  <a:xfrm rot="3144576">
                    <a:off x="2628" y="2423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54" y="9"/>
                      </a:cxn>
                      <a:cxn ang="0">
                        <a:pos x="111" y="1"/>
                      </a:cxn>
                      <a:cxn ang="0">
                        <a:pos x="171" y="1"/>
                      </a:cxn>
                      <a:cxn ang="0">
                        <a:pos x="170" y="6"/>
                      </a:cxn>
                      <a:cxn ang="0">
                        <a:pos x="111" y="6"/>
                      </a:cxn>
                      <a:cxn ang="0">
                        <a:pos x="41" y="17"/>
                      </a:cxn>
                      <a:cxn ang="0">
                        <a:pos x="0" y="28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" name="Freeform 116"/>
                  <p:cNvSpPr/>
                  <p:nvPr/>
                </p:nvSpPr>
                <p:spPr>
                  <a:xfrm rot="3144576">
                    <a:off x="3750" y="3434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0" y="4"/>
                      </a:cxn>
                      <a:cxn ang="0">
                        <a:pos x="24" y="12"/>
                      </a:cxn>
                      <a:cxn ang="0">
                        <a:pos x="33" y="25"/>
                      </a:cxn>
                      <a:cxn ang="0">
                        <a:pos x="36" y="35"/>
                      </a:cxn>
                      <a:cxn ang="0">
                        <a:pos x="35" y="45"/>
                      </a:cxn>
                      <a:cxn ang="0">
                        <a:pos x="32" y="36"/>
                      </a:cxn>
                      <a:cxn ang="0">
                        <a:pos x="28" y="26"/>
                      </a:cxn>
                      <a:cxn ang="0">
                        <a:pos x="22" y="17"/>
                      </a:cxn>
                      <a:cxn ang="0">
                        <a:pos x="12" y="9"/>
                      </a:cxn>
                      <a:cxn ang="0">
                        <a:pos x="0" y="4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7" name="Group 117"/>
                <p:cNvGrpSpPr/>
                <p:nvPr/>
              </p:nvGrpSpPr>
              <p:grpSpPr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08" name="Freeform 118"/>
                  <p:cNvSpPr/>
                  <p:nvPr/>
                </p:nvSpPr>
                <p:spPr>
                  <a:xfrm rot="3745735">
                    <a:off x="2504" y="2540"/>
                    <a:ext cx="1650" cy="299"/>
                  </a:xfrm>
                  <a:custGeom>
                    <a:avLst/>
                    <a:gdLst/>
                    <a:ahLst/>
                    <a:cxnLst>
                      <a:cxn ang="0">
                        <a:pos x="0" y="22"/>
                      </a:cxn>
                      <a:cxn ang="0">
                        <a:pos x="42" y="7"/>
                      </a:cxn>
                      <a:cxn ang="0">
                        <a:pos x="86" y="1"/>
                      </a:cxn>
                      <a:cxn ang="0">
                        <a:pos x="131" y="1"/>
                      </a:cxn>
                      <a:cxn ang="0">
                        <a:pos x="131" y="4"/>
                      </a:cxn>
                      <a:cxn ang="0">
                        <a:pos x="85" y="4"/>
                      </a:cxn>
                      <a:cxn ang="0">
                        <a:pos x="31" y="12"/>
                      </a:cxn>
                      <a:cxn ang="0">
                        <a:pos x="0" y="22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9" name="Freeform 119"/>
                  <p:cNvSpPr/>
                  <p:nvPr/>
                </p:nvSpPr>
                <p:spPr>
                  <a:xfrm rot="3745735">
                    <a:off x="3386" y="3614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8" y="2"/>
                      </a:cxn>
                      <a:cxn ang="0">
                        <a:pos x="19" y="9"/>
                      </a:cxn>
                      <a:cxn ang="0">
                        <a:pos x="26" y="18"/>
                      </a:cxn>
                      <a:cxn ang="0">
                        <a:pos x="28" y="26"/>
                      </a:cxn>
                      <a:cxn ang="0">
                        <a:pos x="27" y="34"/>
                      </a:cxn>
                      <a:cxn ang="0">
                        <a:pos x="25" y="27"/>
                      </a:cxn>
                      <a:cxn ang="0">
                        <a:pos x="22" y="20"/>
                      </a:cxn>
                      <a:cxn ang="0">
                        <a:pos x="18" y="13"/>
                      </a:cxn>
                      <a:cxn ang="0">
                        <a:pos x="10" y="7"/>
                      </a:cxn>
                      <a:cxn ang="0">
                        <a:pos x="0" y="3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0" name="Group 120"/>
                <p:cNvGrpSpPr/>
                <p:nvPr/>
              </p:nvGrpSpPr>
              <p:grpSpPr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11" name="Freeform 121"/>
                  <p:cNvSpPr/>
                  <p:nvPr/>
                </p:nvSpPr>
                <p:spPr>
                  <a:xfrm rot="4286818">
                    <a:off x="2327" y="2659"/>
                    <a:ext cx="1601" cy="246"/>
                  </a:xfrm>
                  <a:custGeom>
                    <a:avLst/>
                    <a:gdLst/>
                    <a:ahLst/>
                    <a:cxnLst>
                      <a:cxn ang="0">
                        <a:pos x="0" y="7"/>
                      </a:cxn>
                      <a:cxn ang="0">
                        <a:pos x="35" y="2"/>
                      </a:cxn>
                      <a:cxn ang="0">
                        <a:pos x="71" y="0"/>
                      </a:cxn>
                      <a:cxn ang="0">
                        <a:pos x="110" y="0"/>
                      </a:cxn>
                      <a:cxn ang="0">
                        <a:pos x="109" y="1"/>
                      </a:cxn>
                      <a:cxn ang="0">
                        <a:pos x="71" y="1"/>
                      </a:cxn>
                      <a:cxn ang="0">
                        <a:pos x="26" y="4"/>
                      </a:cxn>
                      <a:cxn ang="0">
                        <a:pos x="0" y="7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" name="Freeform 122"/>
                  <p:cNvSpPr/>
                  <p:nvPr/>
                </p:nvSpPr>
                <p:spPr>
                  <a:xfrm rot="4286818">
                    <a:off x="3001" y="3745"/>
                    <a:ext cx="859" cy="38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" y="0"/>
                      </a:cxn>
                      <a:cxn ang="0">
                        <a:pos x="16" y="2"/>
                      </a:cxn>
                      <a:cxn ang="0">
                        <a:pos x="21" y="6"/>
                      </a:cxn>
                      <a:cxn ang="0">
                        <a:pos x="23" y="8"/>
                      </a:cxn>
                      <a:cxn ang="0">
                        <a:pos x="22" y="10"/>
                      </a:cxn>
                      <a:cxn ang="0">
                        <a:pos x="21" y="9"/>
                      </a:cxn>
                      <a:cxn ang="0">
                        <a:pos x="18" y="6"/>
                      </a:cxn>
                      <a:cxn ang="0">
                        <a:pos x="15" y="4"/>
                      </a:cxn>
                      <a:cxn ang="0">
                        <a:pos x="8" y="2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3" name="Group 123"/>
                <p:cNvGrpSpPr/>
                <p:nvPr/>
              </p:nvGrpSpPr>
              <p:grpSpPr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14" name="Freeform 124"/>
                  <p:cNvSpPr/>
                  <p:nvPr/>
                </p:nvSpPr>
                <p:spPr>
                  <a:xfrm rot="4898956">
                    <a:off x="2205" y="2712"/>
                    <a:ext cx="1471" cy="246"/>
                  </a:xfrm>
                  <a:custGeom>
                    <a:avLst/>
                    <a:gdLst/>
                    <a:ahLst/>
                    <a:cxnLst>
                      <a:cxn ang="0">
                        <a:pos x="0" y="7"/>
                      </a:cxn>
                      <a:cxn ang="0">
                        <a:pos x="21" y="2"/>
                      </a:cxn>
                      <a:cxn ang="0">
                        <a:pos x="43" y="0"/>
                      </a:cxn>
                      <a:cxn ang="0">
                        <a:pos x="66" y="0"/>
                      </a:cxn>
                      <a:cxn ang="0">
                        <a:pos x="66" y="1"/>
                      </a:cxn>
                      <a:cxn ang="0">
                        <a:pos x="42" y="1"/>
                      </a:cxn>
                      <a:cxn ang="0">
                        <a:pos x="16" y="4"/>
                      </a:cxn>
                      <a:cxn ang="0">
                        <a:pos x="0" y="7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5" name="Freeform 125"/>
                  <p:cNvSpPr/>
                  <p:nvPr/>
                </p:nvSpPr>
                <p:spPr>
                  <a:xfrm rot="4898956">
                    <a:off x="2636" y="3732"/>
                    <a:ext cx="790" cy="38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4" y="0"/>
                      </a:cxn>
                      <a:cxn ang="0">
                        <a:pos x="9" y="2"/>
                      </a:cxn>
                      <a:cxn ang="0">
                        <a:pos x="13" y="6"/>
                      </a:cxn>
                      <a:cxn ang="0">
                        <a:pos x="14" y="8"/>
                      </a:cxn>
                      <a:cxn ang="0">
                        <a:pos x="13" y="10"/>
                      </a:cxn>
                      <a:cxn ang="0">
                        <a:pos x="13" y="9"/>
                      </a:cxn>
                      <a:cxn ang="0">
                        <a:pos x="11" y="6"/>
                      </a:cxn>
                      <a:cxn ang="0">
                        <a:pos x="9" y="4"/>
                      </a:cxn>
                      <a:cxn ang="0">
                        <a:pos x="4" y="2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6" name="Group 126"/>
                <p:cNvGrpSpPr/>
                <p:nvPr/>
              </p:nvGrpSpPr>
              <p:grpSpPr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17" name="Freeform 127"/>
                  <p:cNvSpPr/>
                  <p:nvPr/>
                </p:nvSpPr>
                <p:spPr>
                  <a:xfrm rot="5755659">
                    <a:off x="1899" y="2758"/>
                    <a:ext cx="1437" cy="188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18" y="0"/>
                      </a:cxn>
                      <a:cxn ang="0">
                        <a:pos x="37" y="0"/>
                      </a:cxn>
                      <a:cxn ang="0">
                        <a:pos x="58" y="0"/>
                      </a:cxn>
                      <a:cxn ang="0">
                        <a:pos x="57" y="0"/>
                      </a:cxn>
                      <a:cxn ang="0">
                        <a:pos x="37" y="0"/>
                      </a:cxn>
                      <a:cxn ang="0">
                        <a:pos x="14" y="1"/>
                      </a:cxn>
                      <a:cxn ang="0">
                        <a:pos x="0" y="1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8" name="Freeform 128"/>
                  <p:cNvSpPr/>
                  <p:nvPr/>
                </p:nvSpPr>
                <p:spPr>
                  <a:xfrm rot="5755659">
                    <a:off x="2048" y="3786"/>
                    <a:ext cx="771" cy="29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" y="0"/>
                      </a:cxn>
                      <a:cxn ang="0">
                        <a:pos x="8" y="0"/>
                      </a:cxn>
                      <a:cxn ang="0">
                        <a:pos x="11" y="1"/>
                      </a:cxn>
                      <a:cxn ang="0">
                        <a:pos x="12" y="1"/>
                      </a:cxn>
                      <a:cxn ang="0">
                        <a:pos x="12" y="2"/>
                      </a:cxn>
                      <a:cxn ang="0">
                        <a:pos x="11" y="1"/>
                      </a:cxn>
                      <a:cxn ang="0">
                        <a:pos x="10" y="1"/>
                      </a:cxn>
                      <a:cxn ang="0">
                        <a:pos x="7" y="1"/>
                      </a:cxn>
                      <a:cxn ang="0">
                        <a:pos x="4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19" name="Freeform 129"/>
              <p:cNvSpPr/>
              <p:nvPr/>
            </p:nvSpPr>
            <p:spPr>
              <a:xfrm flipH="1">
                <a:off x="3873" y="934"/>
                <a:ext cx="191" cy="5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Arc 130"/>
              <p:cNvSpPr/>
              <p:nvPr/>
            </p:nvSpPr>
            <p:spPr>
              <a:xfrm flipH="1">
                <a:off x="3528" y="726"/>
                <a:ext cx="833" cy="90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21600" h="21602" fill="none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Arc 131"/>
              <p:cNvSpPr/>
              <p:nvPr/>
            </p:nvSpPr>
            <p:spPr>
              <a:xfrm flipV="1">
                <a:off x="4278" y="179"/>
                <a:ext cx="1007" cy="8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6729" h="21600" fill="none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Arc 132"/>
              <p:cNvSpPr/>
              <p:nvPr/>
            </p:nvSpPr>
            <p:spPr>
              <a:xfrm flipH="1">
                <a:off x="3612" y="580"/>
                <a:ext cx="487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28940" h="22305" fill="none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Arc 133"/>
              <p:cNvSpPr/>
              <p:nvPr/>
            </p:nvSpPr>
            <p:spPr>
              <a:xfrm flipH="1">
                <a:off x="3267" y="628"/>
                <a:ext cx="791" cy="9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0473" h="22305" fill="none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Arc 134"/>
              <p:cNvSpPr/>
              <p:nvPr/>
            </p:nvSpPr>
            <p:spPr>
              <a:xfrm flipH="1">
                <a:off x="3197" y="458"/>
                <a:ext cx="932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4455" h="22305" fill="none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Arc 135"/>
              <p:cNvSpPr/>
              <p:nvPr/>
            </p:nvSpPr>
            <p:spPr>
              <a:xfrm>
                <a:off x="4229" y="589"/>
                <a:ext cx="149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" name="Arc 136"/>
              <p:cNvSpPr/>
              <p:nvPr/>
            </p:nvSpPr>
            <p:spPr>
              <a:xfrm>
                <a:off x="4268" y="585"/>
                <a:ext cx="394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Arc 137"/>
              <p:cNvSpPr/>
              <p:nvPr/>
            </p:nvSpPr>
            <p:spPr>
              <a:xfrm>
                <a:off x="4303" y="463"/>
                <a:ext cx="559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Freeform 138"/>
              <p:cNvSpPr/>
              <p:nvPr/>
            </p:nvSpPr>
            <p:spPr>
              <a:xfrm>
                <a:off x="4410" y="1033"/>
                <a:ext cx="190" cy="5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Freeform 139"/>
              <p:cNvSpPr/>
              <p:nvPr/>
            </p:nvSpPr>
            <p:spPr>
              <a:xfrm rot="-1939245" flipV="1">
                <a:off x="4114" y="843"/>
                <a:ext cx="173" cy="3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Arc 140"/>
              <p:cNvSpPr/>
              <p:nvPr/>
            </p:nvSpPr>
            <p:spPr>
              <a:xfrm flipH="1">
                <a:off x="3144" y="319"/>
                <a:ext cx="996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6830" h="22305" fill="none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Arc 141"/>
              <p:cNvSpPr/>
              <p:nvPr/>
            </p:nvSpPr>
            <p:spPr>
              <a:xfrm flipH="1">
                <a:off x="3425" y="123"/>
                <a:ext cx="725" cy="90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1881" h="21600" fill="none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Arc 142"/>
              <p:cNvSpPr/>
              <p:nvPr/>
            </p:nvSpPr>
            <p:spPr>
              <a:xfrm>
                <a:off x="4199" y="502"/>
                <a:ext cx="299" cy="90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1146" h="21600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Freeform 143"/>
              <p:cNvSpPr/>
              <p:nvPr/>
            </p:nvSpPr>
            <p:spPr>
              <a:xfrm flipH="1">
                <a:off x="3307" y="982"/>
                <a:ext cx="425" cy="5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14" y="0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20" y="0"/>
                  </a:cxn>
                  <a:cxn ang="0">
                    <a:pos x="18" y="1"/>
                  </a:cxn>
                  <a:cxn ang="0">
                    <a:pos x="20" y="1"/>
                  </a:cxn>
                  <a:cxn ang="0">
                    <a:pos x="18" y="1"/>
                  </a:cxn>
                  <a:cxn ang="0">
                    <a:pos x="21" y="1"/>
                  </a:cxn>
                  <a:cxn ang="0">
                    <a:pos x="20" y="1"/>
                  </a:cxn>
                  <a:cxn ang="0">
                    <a:pos x="21" y="1"/>
                  </a:cxn>
                  <a:cxn ang="0">
                    <a:pos x="20" y="1"/>
                  </a:cxn>
                  <a:cxn ang="0">
                    <a:pos x="21" y="1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Freeform 144"/>
              <p:cNvSpPr/>
              <p:nvPr/>
            </p:nvSpPr>
            <p:spPr>
              <a:xfrm flipH="1">
                <a:off x="3507" y="350"/>
                <a:ext cx="273" cy="59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Freeform 145"/>
              <p:cNvSpPr/>
              <p:nvPr/>
            </p:nvSpPr>
            <p:spPr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Freeform 146"/>
              <p:cNvSpPr/>
              <p:nvPr/>
            </p:nvSpPr>
            <p:spPr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8" y="0"/>
                  </a:cxn>
                  <a:cxn ang="0">
                    <a:pos x="7" y="0"/>
                  </a:cxn>
                  <a:cxn ang="0">
                    <a:pos x="9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12" y="0"/>
                  </a:cxn>
                  <a:cxn ang="0">
                    <a:pos x="11" y="1"/>
                  </a:cxn>
                  <a:cxn ang="0">
                    <a:pos x="12" y="1"/>
                  </a:cxn>
                  <a:cxn ang="0">
                    <a:pos x="12" y="1"/>
                  </a:cxn>
                  <a:cxn ang="0">
                    <a:pos x="12" y="1"/>
                  </a:cxn>
                  <a:cxn ang="0">
                    <a:pos x="12" y="1"/>
                  </a:cxn>
                  <a:cxn ang="0">
                    <a:pos x="13" y="1"/>
                  </a:cxn>
                  <a:cxn ang="0">
                    <a:pos x="12" y="1"/>
                  </a:cxn>
                  <a:cxn ang="0">
                    <a:pos x="13" y="1"/>
                  </a:cxn>
                  <a:cxn ang="0">
                    <a:pos x="12" y="1"/>
                  </a:cxn>
                  <a:cxn ang="0">
                    <a:pos x="13" y="1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Freeform 147"/>
              <p:cNvSpPr/>
              <p:nvPr/>
            </p:nvSpPr>
            <p:spPr>
              <a:xfrm>
                <a:off x="4636" y="576"/>
                <a:ext cx="595" cy="4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9" y="0"/>
                  </a:cxn>
                  <a:cxn ang="0">
                    <a:pos x="20" y="0"/>
                  </a:cxn>
                  <a:cxn ang="0">
                    <a:pos x="69" y="0"/>
                  </a:cxn>
                  <a:cxn ang="0">
                    <a:pos x="39" y="0"/>
                  </a:cxn>
                  <a:cxn ang="0">
                    <a:pos x="78" y="0"/>
                  </a:cxn>
                  <a:cxn ang="0">
                    <a:pos x="59" y="0"/>
                  </a:cxn>
                  <a:cxn ang="0">
                    <a:pos x="97" y="0"/>
                  </a:cxn>
                  <a:cxn ang="0">
                    <a:pos x="78" y="0"/>
                  </a:cxn>
                  <a:cxn ang="0">
                    <a:pos x="107" y="0"/>
                  </a:cxn>
                  <a:cxn ang="0">
                    <a:pos x="97" y="0"/>
                  </a:cxn>
                  <a:cxn ang="0">
                    <a:pos x="117" y="0"/>
                  </a:cxn>
                  <a:cxn ang="0">
                    <a:pos x="117" y="0"/>
                  </a:cxn>
                  <a:cxn ang="0">
                    <a:pos x="136" y="0"/>
                  </a:cxn>
                  <a:cxn ang="0">
                    <a:pos x="127" y="0"/>
                  </a:cxn>
                  <a:cxn ang="0">
                    <a:pos x="146" y="0"/>
                  </a:cxn>
                  <a:cxn ang="0">
                    <a:pos x="136" y="0"/>
                  </a:cxn>
                  <a:cxn ang="0">
                    <a:pos x="146" y="0"/>
                  </a:cxn>
                  <a:cxn ang="0">
                    <a:pos x="136" y="0"/>
                  </a:cxn>
                  <a:cxn ang="0">
                    <a:pos x="156" y="0"/>
                  </a:cxn>
                  <a:cxn ang="0">
                    <a:pos x="146" y="0"/>
                  </a:cxn>
                  <a:cxn ang="0">
                    <a:pos x="156" y="0"/>
                  </a:cxn>
                  <a:cxn ang="0">
                    <a:pos x="146" y="0"/>
                  </a:cxn>
                  <a:cxn ang="0">
                    <a:pos x="156" y="0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Freeform 148"/>
              <p:cNvSpPr/>
              <p:nvPr/>
            </p:nvSpPr>
            <p:spPr>
              <a:xfrm>
                <a:off x="4658" y="132"/>
                <a:ext cx="260" cy="5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Freeform 149"/>
              <p:cNvSpPr/>
              <p:nvPr/>
            </p:nvSpPr>
            <p:spPr>
              <a:xfrm rot="-1346631">
                <a:off x="4401" y="599"/>
                <a:ext cx="174" cy="3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Freeform 150"/>
              <p:cNvSpPr/>
              <p:nvPr/>
            </p:nvSpPr>
            <p:spPr>
              <a:xfrm rot="1346631" flipH="1">
                <a:off x="3783" y="590"/>
                <a:ext cx="173" cy="3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141" name="Picture 52" descr="DSTARS-P"/>
          <p:cNvPicPr>
            <a:picLocks noChangeAspect="1"/>
          </p:cNvPicPr>
          <p:nvPr/>
        </p:nvPicPr>
        <p:blipFill>
          <a:blip r:embed="rId5">
            <a:lum contrast="-6000"/>
          </a:blip>
          <a:stretch>
            <a:fillRect/>
          </a:stretch>
        </p:blipFill>
        <p:spPr>
          <a:xfrm>
            <a:off x="6369050" y="64135"/>
            <a:ext cx="14478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7" name="Picture 15" descr="hoa ho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1715" y="4715510"/>
            <a:ext cx="1981200" cy="2076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/>
          <p:nvPr/>
        </p:nvGraphicFramePr>
        <p:xfrm>
          <a:off x="-64135" y="-43815"/>
          <a:ext cx="9216390" cy="6932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r:id="rId3" imgW="2959100" imgH="2152650" progId="Paint.Picture">
                  <p:embed/>
                </p:oleObj>
              </mc:Choice>
              <mc:Fallback>
                <p:oleObj r:id="rId3" imgW="2959100" imgH="2152650" progId="Paint.Picture">
                  <p:embed/>
                  <p:pic>
                    <p:nvPicPr>
                      <p:cNvPr id="0" name="Picture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64135" y="-43815"/>
                        <a:ext cx="9216390" cy="69322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8" descr="C:\Users\admin\Downloads\tranh nhung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5" name="Picture 19" descr="C:\Users\admin\Downloads\THUY 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475" y="2781300"/>
            <a:ext cx="3368675" cy="2835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6" name="Picture 20" descr="C:\Users\admin\Downloads\TROI TRO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825" y="115888"/>
            <a:ext cx="1757363" cy="2505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47 -0.05671 C 0.15156 -0.05671 0.21111 -0.03194 0.21111 -0.00116 C 0.21111 0.02963 0.15156 0.05463 0.07847 0.05463 C 0.00521 0.05463 -0.05417 0.02963 -0.05417 -0.00116 C -0.05417 -0.03194 0.00521 -0.05671 0.07847 -0.05671 Z " pathEditMode="relative" rAng="0" ptsTypes="fffff">
                                      <p:cBhvr>
                                        <p:cTn id="6" dur="3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48148E-6 L 0.17014 0.10833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00" y="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8" descr="C:\Users\admin\Downloads\tranh nhung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43" name="Picture 23" descr="C:\Users\admin\Downloads\TROI TRO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0335" y="187325"/>
            <a:ext cx="2115820" cy="2505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44" name="Picture 24" descr="C:\Users\admin\Downloads\THUY 3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113" y="2420938"/>
            <a:ext cx="2363787" cy="3368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1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11111E-6 L 0.14652 0.00648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8" descr="C:\Users\admin\Downloads\tranh nhung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3" descr="C:\Users\admin\Downloads\TROI TRO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545" y="187325"/>
            <a:ext cx="1757363" cy="2505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0" name="Picture 2" descr="C:\Users\admin\Downloads\THUY 1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7738" y="2781300"/>
            <a:ext cx="3573462" cy="30083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48148E-6 L 0.19895 0.06412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0" y="3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8" descr="C:\Users\admin\Downloads\tranh nhung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1" name="Picture 20" descr="C:\Users\admin\Downloads\TROI TRO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865" y="331153"/>
            <a:ext cx="1757363" cy="2505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8" descr="C:\Users\admin\Downloads\tranh nhung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0" name="Picture 19" descr="C:\Users\admin\Downloads\THUY 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475" y="2781300"/>
            <a:ext cx="3368675" cy="2835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1" name="Picture 20" descr="C:\Users\admin\Downloads\TROI TRO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" y="187643"/>
            <a:ext cx="1757363" cy="2505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8" descr="C:\Users\admin\Downloads\tranh nhung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4" name="Picture 23" descr="C:\Users\admin\Downloads\TROI TRO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4058" y="115570"/>
            <a:ext cx="1757362" cy="2505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Picture 24" descr="C:\Users\admin\Downloads\THUY 3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113" y="2420938"/>
            <a:ext cx="2363787" cy="3368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8" descr="C:\Users\admin\Downloads\tranh nhung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8" name="Picture 23" descr="C:\Users\admin\Downloads\TROI TRO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50" y="-171450"/>
            <a:ext cx="1757363" cy="2505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9" name="Picture 2" descr="C:\Users\admin\Downloads\THUY 1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7738" y="2781300"/>
            <a:ext cx="3573462" cy="30083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39</Words>
  <Application>Microsoft Office PowerPoint</Application>
  <PresentationFormat>On-screen Show (4:3)</PresentationFormat>
  <Paragraphs>8</Paragraphs>
  <Slides>10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Default Design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VNN.R9</dc:creator>
  <cp:lastModifiedBy>Techsi.vn</cp:lastModifiedBy>
  <cp:revision>158</cp:revision>
  <dcterms:created xsi:type="dcterms:W3CDTF">2009-05-01T03:32:00Z</dcterms:created>
  <dcterms:modified xsi:type="dcterms:W3CDTF">2025-02-26T02:35:17Z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76994C04BE2A41CD981EB7C927FE0B5F_12</vt:lpwstr>
  </property>
  <property fmtid="{D5CDD505-2E9C-101B-9397-08002B2CF9AE}" pid="3" name="KSOProductBuildVer">
    <vt:lpwstr>1033-12.2.0.13472</vt:lpwstr>
  </property>
</Properties>
</file>