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aloo" charset="0"/>
      <p:regular r:id="rId12"/>
    </p:embeddedFont>
    <p:embeddedFont>
      <p:font typeface="Muli Bold" charset="0"/>
      <p:regular r:id="rId13"/>
    </p:embeddedFont>
    <p:embeddedFont>
      <p:font typeface="Muli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-1254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gif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9.png"/><Relationship Id="rId3" Type="http://schemas.openxmlformats.org/officeDocument/2006/relationships/image" Target="../media/image17.sv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24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3.svg"/><Relationship Id="rId3" Type="http://schemas.openxmlformats.org/officeDocument/2006/relationships/image" Target="../media/image17.sv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3.jpe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12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0.svg"/><Relationship Id="rId4" Type="http://schemas.openxmlformats.org/officeDocument/2006/relationships/image" Target="../media/image7.sv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33.svg"/><Relationship Id="rId4" Type="http://schemas.openxmlformats.org/officeDocument/2006/relationships/image" Target="../media/image7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image" Target="../media/image46.svg"/><Relationship Id="rId4" Type="http://schemas.openxmlformats.org/officeDocument/2006/relationships/image" Target="../media/image7.svg"/><Relationship Id="rId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r="-30337" b="-510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80593" y="8633446"/>
            <a:ext cx="4595119" cy="1361304"/>
          </a:xfrm>
          <a:custGeom>
            <a:avLst/>
            <a:gdLst/>
            <a:ahLst/>
            <a:cxnLst/>
            <a:rect l="l" t="t" r="r" b="b"/>
            <a:pathLst>
              <a:path w="4595119" h="1361304">
                <a:moveTo>
                  <a:pt x="0" y="0"/>
                </a:moveTo>
                <a:lnTo>
                  <a:pt x="4595119" y="0"/>
                </a:lnTo>
                <a:lnTo>
                  <a:pt x="4595119" y="1361304"/>
                </a:lnTo>
                <a:lnTo>
                  <a:pt x="0" y="136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2652" y="5544288"/>
            <a:ext cx="4528300" cy="3769810"/>
          </a:xfrm>
          <a:custGeom>
            <a:avLst/>
            <a:gdLst/>
            <a:ahLst/>
            <a:cxnLst/>
            <a:rect l="l" t="t" r="r" b="b"/>
            <a:pathLst>
              <a:path w="4528300" h="3769810">
                <a:moveTo>
                  <a:pt x="0" y="0"/>
                </a:moveTo>
                <a:lnTo>
                  <a:pt x="4528300" y="0"/>
                </a:lnTo>
                <a:lnTo>
                  <a:pt x="4528300" y="3769810"/>
                </a:lnTo>
                <a:lnTo>
                  <a:pt x="0" y="3769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16580" y="5544288"/>
            <a:ext cx="2323145" cy="3769810"/>
          </a:xfrm>
          <a:custGeom>
            <a:avLst/>
            <a:gdLst/>
            <a:ahLst/>
            <a:cxnLst/>
            <a:rect l="l" t="t" r="r" b="b"/>
            <a:pathLst>
              <a:path w="2323145" h="3769810">
                <a:moveTo>
                  <a:pt x="0" y="0"/>
                </a:moveTo>
                <a:lnTo>
                  <a:pt x="2323146" y="0"/>
                </a:lnTo>
                <a:lnTo>
                  <a:pt x="2323146" y="3769810"/>
                </a:lnTo>
                <a:lnTo>
                  <a:pt x="0" y="3769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09567" y="114220"/>
            <a:ext cx="15341799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smtClean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Yoga</a:t>
            </a:r>
            <a:r>
              <a:rPr lang="en-US" sz="15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  <a:p>
            <a:pPr algn="ctr">
              <a:lnSpc>
                <a:spcPts val="21000"/>
              </a:lnSpc>
            </a:pPr>
            <a:r>
              <a:rPr lang="en-US" sz="15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Tư</a:t>
            </a:r>
            <a:r>
              <a:rPr lang="en-US" sz="15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5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thê</a:t>
            </a:r>
            <a:r>
              <a:rPr lang="en-US" sz="15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́ </a:t>
            </a:r>
            <a:r>
              <a:rPr lang="en-US" sz="15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hoa</a:t>
            </a:r>
            <a:r>
              <a:rPr lang="en-US" sz="150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150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sen</a:t>
            </a:r>
            <a:endParaRPr lang="en-US" sz="15000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59108" y="3308350"/>
            <a:ext cx="15269520" cy="347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4" name="Freeform 4"/>
          <p:cNvSpPr/>
          <p:nvPr/>
        </p:nvSpPr>
        <p:spPr>
          <a:xfrm>
            <a:off x="3446813" y="6172510"/>
            <a:ext cx="12149980" cy="4406197"/>
          </a:xfrm>
          <a:custGeom>
            <a:avLst/>
            <a:gdLst/>
            <a:ahLst/>
            <a:cxnLst/>
            <a:rect l="l" t="t" r="r" b="b"/>
            <a:pathLst>
              <a:path w="12149980" h="4406197">
                <a:moveTo>
                  <a:pt x="0" y="0"/>
                </a:moveTo>
                <a:lnTo>
                  <a:pt x="12149980" y="0"/>
                </a:lnTo>
                <a:lnTo>
                  <a:pt x="12149980" y="4406198"/>
                </a:lnTo>
                <a:lnTo>
                  <a:pt x="0" y="4406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17460" y="314938"/>
            <a:ext cx="6770744" cy="5638183"/>
          </a:xfrm>
          <a:custGeom>
            <a:avLst/>
            <a:gdLst/>
            <a:ahLst/>
            <a:cxnLst/>
            <a:rect l="l" t="t" r="r" b="b"/>
            <a:pathLst>
              <a:path w="6770744" h="5638183">
                <a:moveTo>
                  <a:pt x="0" y="0"/>
                </a:moveTo>
                <a:lnTo>
                  <a:pt x="6770744" y="0"/>
                </a:lnTo>
                <a:lnTo>
                  <a:pt x="6770744" y="5638183"/>
                </a:lnTo>
                <a:lnTo>
                  <a:pt x="0" y="5638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83043" y="4401895"/>
            <a:ext cx="6405557" cy="5885105"/>
          </a:xfrm>
          <a:custGeom>
            <a:avLst/>
            <a:gdLst/>
            <a:ahLst/>
            <a:cxnLst/>
            <a:rect l="l" t="t" r="r" b="b"/>
            <a:pathLst>
              <a:path w="6405557" h="5885105">
                <a:moveTo>
                  <a:pt x="0" y="0"/>
                </a:moveTo>
                <a:lnTo>
                  <a:pt x="6405556" y="0"/>
                </a:lnTo>
                <a:lnTo>
                  <a:pt x="6405556" y="5885105"/>
                </a:lnTo>
                <a:lnTo>
                  <a:pt x="0" y="5885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19013" y="851448"/>
            <a:ext cx="2668987" cy="2485494"/>
          </a:xfrm>
          <a:custGeom>
            <a:avLst/>
            <a:gdLst/>
            <a:ahLst/>
            <a:cxnLst/>
            <a:rect l="l" t="t" r="r" b="b"/>
            <a:pathLst>
              <a:path w="2668987" h="2485494">
                <a:moveTo>
                  <a:pt x="0" y="0"/>
                </a:moveTo>
                <a:lnTo>
                  <a:pt x="2668987" y="0"/>
                </a:lnTo>
                <a:lnTo>
                  <a:pt x="2668987" y="2485494"/>
                </a:lnTo>
                <a:lnTo>
                  <a:pt x="0" y="2485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6432" y="5953121"/>
            <a:ext cx="1658779" cy="2057400"/>
          </a:xfrm>
          <a:custGeom>
            <a:avLst/>
            <a:gdLst/>
            <a:ahLst/>
            <a:cxnLst/>
            <a:rect l="l" t="t" r="r" b="b"/>
            <a:pathLst>
              <a:path w="1658779" h="2057400">
                <a:moveTo>
                  <a:pt x="0" y="0"/>
                </a:moveTo>
                <a:lnTo>
                  <a:pt x="1658778" y="0"/>
                </a:lnTo>
                <a:lnTo>
                  <a:pt x="165877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598252" y="4974120"/>
            <a:ext cx="4914414" cy="531288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697062" y="1606632"/>
            <a:ext cx="4358398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Trò chơi: </a:t>
            </a:r>
          </a:p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Hoa hoa đá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17256" y="170739"/>
            <a:ext cx="6770744" cy="5638183"/>
          </a:xfrm>
          <a:custGeom>
            <a:avLst/>
            <a:gdLst/>
            <a:ahLst/>
            <a:cxnLst/>
            <a:rect l="l" t="t" r="r" b="b"/>
            <a:pathLst>
              <a:path w="6770744" h="5638183">
                <a:moveTo>
                  <a:pt x="0" y="0"/>
                </a:moveTo>
                <a:lnTo>
                  <a:pt x="6770744" y="0"/>
                </a:lnTo>
                <a:lnTo>
                  <a:pt x="6770744" y="5638183"/>
                </a:lnTo>
                <a:lnTo>
                  <a:pt x="0" y="5638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17284" y="6521697"/>
            <a:ext cx="10059589" cy="2980153"/>
          </a:xfrm>
          <a:custGeom>
            <a:avLst/>
            <a:gdLst/>
            <a:ahLst/>
            <a:cxnLst/>
            <a:rect l="l" t="t" r="r" b="b"/>
            <a:pathLst>
              <a:path w="10059589" h="2980153">
                <a:moveTo>
                  <a:pt x="0" y="0"/>
                </a:moveTo>
                <a:lnTo>
                  <a:pt x="10059589" y="0"/>
                </a:lnTo>
                <a:lnTo>
                  <a:pt x="10059589" y="2980154"/>
                </a:lnTo>
                <a:lnTo>
                  <a:pt x="0" y="29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47904" y="2464286"/>
            <a:ext cx="4198350" cy="5944566"/>
          </a:xfrm>
          <a:custGeom>
            <a:avLst/>
            <a:gdLst/>
            <a:ahLst/>
            <a:cxnLst/>
            <a:rect l="l" t="t" r="r" b="b"/>
            <a:pathLst>
              <a:path w="4198350" h="5944566">
                <a:moveTo>
                  <a:pt x="0" y="0"/>
                </a:moveTo>
                <a:lnTo>
                  <a:pt x="4198350" y="0"/>
                </a:lnTo>
                <a:lnTo>
                  <a:pt x="4198350" y="5944566"/>
                </a:lnTo>
                <a:lnTo>
                  <a:pt x="0" y="59445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03152" y="1645472"/>
            <a:ext cx="5398952" cy="209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2"/>
              </a:lnSpc>
              <a:spcBef>
                <a:spcPct val="0"/>
              </a:spcBef>
            </a:pPr>
            <a:r>
              <a:rPr lang="en-US" sz="6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Đây là tư thế Yoga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17256" y="170739"/>
            <a:ext cx="6770744" cy="5638183"/>
          </a:xfrm>
          <a:custGeom>
            <a:avLst/>
            <a:gdLst/>
            <a:ahLst/>
            <a:cxnLst/>
            <a:rect l="l" t="t" r="r" b="b"/>
            <a:pathLst>
              <a:path w="6770744" h="5638183">
                <a:moveTo>
                  <a:pt x="0" y="0"/>
                </a:moveTo>
                <a:lnTo>
                  <a:pt x="6770744" y="0"/>
                </a:lnTo>
                <a:lnTo>
                  <a:pt x="6770744" y="5638183"/>
                </a:lnTo>
                <a:lnTo>
                  <a:pt x="0" y="5638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94054" y="2989830"/>
            <a:ext cx="7623202" cy="6346316"/>
          </a:xfrm>
          <a:custGeom>
            <a:avLst/>
            <a:gdLst/>
            <a:ahLst/>
            <a:cxnLst/>
            <a:rect l="l" t="t" r="r" b="b"/>
            <a:pathLst>
              <a:path w="7623202" h="6346316">
                <a:moveTo>
                  <a:pt x="0" y="0"/>
                </a:moveTo>
                <a:lnTo>
                  <a:pt x="7623202" y="0"/>
                </a:lnTo>
                <a:lnTo>
                  <a:pt x="7623202" y="6346316"/>
                </a:lnTo>
                <a:lnTo>
                  <a:pt x="0" y="634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14098" y="2989830"/>
            <a:ext cx="1791959" cy="1451371"/>
          </a:xfrm>
          <a:custGeom>
            <a:avLst/>
            <a:gdLst/>
            <a:ahLst/>
            <a:cxnLst/>
            <a:rect l="l" t="t" r="r" b="b"/>
            <a:pathLst>
              <a:path w="1791959" h="1451371">
                <a:moveTo>
                  <a:pt x="0" y="0"/>
                </a:moveTo>
                <a:lnTo>
                  <a:pt x="1791959" y="0"/>
                </a:lnTo>
                <a:lnTo>
                  <a:pt x="1791959" y="1451371"/>
                </a:lnTo>
                <a:lnTo>
                  <a:pt x="0" y="145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45235" y="1232187"/>
            <a:ext cx="5781316" cy="17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YOGA: </a:t>
            </a:r>
          </a:p>
          <a:p>
            <a:pPr algn="ctr">
              <a:lnSpc>
                <a:spcPts val="7072"/>
              </a:lnSpc>
              <a:spcBef>
                <a:spcPct val="0"/>
              </a:spcBef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TƯ THẾ HOA 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4627" y="2379345"/>
            <a:ext cx="12640684" cy="6421924"/>
            <a:chOff x="0" y="0"/>
            <a:chExt cx="3329234" cy="1691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9234" cy="1691371"/>
            </a:xfrm>
            <a:custGeom>
              <a:avLst/>
              <a:gdLst/>
              <a:ahLst/>
              <a:cxnLst/>
              <a:rect l="l" t="t" r="r" b="b"/>
              <a:pathLst>
                <a:path w="3329234" h="1691371">
                  <a:moveTo>
                    <a:pt x="24498" y="0"/>
                  </a:moveTo>
                  <a:lnTo>
                    <a:pt x="3304735" y="0"/>
                  </a:lnTo>
                  <a:cubicBezTo>
                    <a:pt x="3318265" y="0"/>
                    <a:pt x="3329234" y="10968"/>
                    <a:pt x="3329234" y="24498"/>
                  </a:cubicBezTo>
                  <a:lnTo>
                    <a:pt x="3329234" y="1666872"/>
                  </a:lnTo>
                  <a:cubicBezTo>
                    <a:pt x="3329234" y="1673370"/>
                    <a:pt x="3326652" y="1679601"/>
                    <a:pt x="3322058" y="1684196"/>
                  </a:cubicBezTo>
                  <a:cubicBezTo>
                    <a:pt x="3317464" y="1688790"/>
                    <a:pt x="3311233" y="1691371"/>
                    <a:pt x="3304735" y="1691371"/>
                  </a:cubicBezTo>
                  <a:lnTo>
                    <a:pt x="24498" y="1691371"/>
                  </a:lnTo>
                  <a:cubicBezTo>
                    <a:pt x="18001" y="1691371"/>
                    <a:pt x="11770" y="1688790"/>
                    <a:pt x="7175" y="1684196"/>
                  </a:cubicBezTo>
                  <a:cubicBezTo>
                    <a:pt x="2581" y="1679601"/>
                    <a:pt x="0" y="1673370"/>
                    <a:pt x="0" y="1666872"/>
                  </a:cubicBezTo>
                  <a:lnTo>
                    <a:pt x="0" y="24498"/>
                  </a:lnTo>
                  <a:cubicBezTo>
                    <a:pt x="0" y="18001"/>
                    <a:pt x="2581" y="11770"/>
                    <a:pt x="7175" y="7175"/>
                  </a:cubicBezTo>
                  <a:cubicBezTo>
                    <a:pt x="11770" y="2581"/>
                    <a:pt x="18001" y="0"/>
                    <a:pt x="24498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329234" cy="1738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021" y="2122170"/>
            <a:ext cx="6484798" cy="6679099"/>
          </a:xfrm>
          <a:custGeom>
            <a:avLst/>
            <a:gdLst/>
            <a:ahLst/>
            <a:cxnLst/>
            <a:rect l="l" t="t" r="r" b="b"/>
            <a:pathLst>
              <a:path w="6484798" h="6679099">
                <a:moveTo>
                  <a:pt x="0" y="0"/>
                </a:moveTo>
                <a:lnTo>
                  <a:pt x="6484798" y="0"/>
                </a:lnTo>
                <a:lnTo>
                  <a:pt x="6484798" y="6679099"/>
                </a:lnTo>
                <a:lnTo>
                  <a:pt x="0" y="6679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77755" y="2574151"/>
            <a:ext cx="5241204" cy="524118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164" r="-2083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V="1">
            <a:off x="8225857" y="9519631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771580"/>
                </a:moveTo>
                <a:lnTo>
                  <a:pt x="1399693" y="771580"/>
                </a:lnTo>
                <a:lnTo>
                  <a:pt x="1399693" y="0"/>
                </a:lnTo>
                <a:lnTo>
                  <a:pt x="0" y="0"/>
                </a:lnTo>
                <a:lnTo>
                  <a:pt x="0" y="7715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2755881" y="8860837"/>
            <a:ext cx="249293" cy="1208696"/>
          </a:xfrm>
          <a:custGeom>
            <a:avLst/>
            <a:gdLst/>
            <a:ahLst/>
            <a:cxnLst/>
            <a:rect l="l" t="t" r="r" b="b"/>
            <a:pathLst>
              <a:path w="249293" h="1208696">
                <a:moveTo>
                  <a:pt x="0" y="0"/>
                </a:moveTo>
                <a:lnTo>
                  <a:pt x="249294" y="0"/>
                </a:lnTo>
                <a:lnTo>
                  <a:pt x="249294" y="1208696"/>
                </a:lnTo>
                <a:lnTo>
                  <a:pt x="0" y="120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45919" y="0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0"/>
                </a:moveTo>
                <a:lnTo>
                  <a:pt x="1399693" y="0"/>
                </a:lnTo>
                <a:lnTo>
                  <a:pt x="1399693" y="771581"/>
                </a:lnTo>
                <a:lnTo>
                  <a:pt x="0" y="77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 flipH="1">
            <a:off x="15682831" y="-1226119"/>
            <a:ext cx="3788645" cy="3203127"/>
          </a:xfrm>
          <a:custGeom>
            <a:avLst/>
            <a:gdLst/>
            <a:ahLst/>
            <a:cxnLst/>
            <a:rect l="l" t="t" r="r" b="b"/>
            <a:pathLst>
              <a:path w="3788645" h="3203127">
                <a:moveTo>
                  <a:pt x="3788645" y="0"/>
                </a:moveTo>
                <a:lnTo>
                  <a:pt x="0" y="0"/>
                </a:lnTo>
                <a:lnTo>
                  <a:pt x="0" y="3203127"/>
                </a:lnTo>
                <a:lnTo>
                  <a:pt x="3788645" y="3203127"/>
                </a:lnTo>
                <a:lnTo>
                  <a:pt x="37886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 flipV="1">
            <a:off x="-1181983" y="8010541"/>
            <a:ext cx="4131034" cy="3492602"/>
          </a:xfrm>
          <a:custGeom>
            <a:avLst/>
            <a:gdLst/>
            <a:ahLst/>
            <a:cxnLst/>
            <a:rect l="l" t="t" r="r" b="b"/>
            <a:pathLst>
              <a:path w="4131034" h="3492602">
                <a:moveTo>
                  <a:pt x="0" y="3492602"/>
                </a:moveTo>
                <a:lnTo>
                  <a:pt x="4131035" y="3492602"/>
                </a:lnTo>
                <a:lnTo>
                  <a:pt x="4131035" y="0"/>
                </a:lnTo>
                <a:lnTo>
                  <a:pt x="0" y="0"/>
                </a:lnTo>
                <a:lnTo>
                  <a:pt x="0" y="34926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-1180490" y="-1379423"/>
            <a:ext cx="4129542" cy="3491340"/>
          </a:xfrm>
          <a:custGeom>
            <a:avLst/>
            <a:gdLst/>
            <a:ahLst/>
            <a:cxnLst/>
            <a:rect l="l" t="t" r="r" b="b"/>
            <a:pathLst>
              <a:path w="4129542" h="3491340">
                <a:moveTo>
                  <a:pt x="0" y="0"/>
                </a:moveTo>
                <a:lnTo>
                  <a:pt x="4129542" y="0"/>
                </a:lnTo>
                <a:lnTo>
                  <a:pt x="4129542" y="3491340"/>
                </a:lnTo>
                <a:lnTo>
                  <a:pt x="0" y="34913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800000" flipH="1" flipV="1">
            <a:off x="15617778" y="8399582"/>
            <a:ext cx="3852205" cy="3256864"/>
          </a:xfrm>
          <a:custGeom>
            <a:avLst/>
            <a:gdLst/>
            <a:ahLst/>
            <a:cxnLst/>
            <a:rect l="l" t="t" r="r" b="b"/>
            <a:pathLst>
              <a:path w="3852205" h="3256864">
                <a:moveTo>
                  <a:pt x="3852205" y="3256864"/>
                </a:moveTo>
                <a:lnTo>
                  <a:pt x="0" y="3256864"/>
                </a:lnTo>
                <a:lnTo>
                  <a:pt x="0" y="0"/>
                </a:lnTo>
                <a:lnTo>
                  <a:pt x="3852205" y="0"/>
                </a:lnTo>
                <a:lnTo>
                  <a:pt x="3852205" y="325686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72463" y="1355660"/>
            <a:ext cx="2471537" cy="2184221"/>
          </a:xfrm>
          <a:custGeom>
            <a:avLst/>
            <a:gdLst/>
            <a:ahLst/>
            <a:cxnLst/>
            <a:rect l="l" t="t" r="r" b="b"/>
            <a:pathLst>
              <a:path w="2471537" h="2184221">
                <a:moveTo>
                  <a:pt x="0" y="0"/>
                </a:moveTo>
                <a:lnTo>
                  <a:pt x="2471537" y="0"/>
                </a:lnTo>
                <a:lnTo>
                  <a:pt x="2471537" y="2184221"/>
                </a:lnTo>
                <a:lnTo>
                  <a:pt x="0" y="2184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831741" y="6169762"/>
            <a:ext cx="2066974" cy="192228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6395296" y="6017785"/>
            <a:ext cx="1320201" cy="1992756"/>
          </a:xfrm>
          <a:custGeom>
            <a:avLst/>
            <a:gdLst/>
            <a:ahLst/>
            <a:cxnLst/>
            <a:rect l="l" t="t" r="r" b="b"/>
            <a:pathLst>
              <a:path w="1320201" h="1992756">
                <a:moveTo>
                  <a:pt x="0" y="0"/>
                </a:moveTo>
                <a:lnTo>
                  <a:pt x="1320201" y="0"/>
                </a:lnTo>
                <a:lnTo>
                  <a:pt x="1320201" y="1992756"/>
                </a:lnTo>
                <a:lnTo>
                  <a:pt x="0" y="19927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25857" y="3650355"/>
            <a:ext cx="1608901" cy="2278090"/>
          </a:xfrm>
          <a:custGeom>
            <a:avLst/>
            <a:gdLst/>
            <a:ahLst/>
            <a:cxnLst/>
            <a:rect l="l" t="t" r="r" b="b"/>
            <a:pathLst>
              <a:path w="1608901" h="2278090">
                <a:moveTo>
                  <a:pt x="0" y="0"/>
                </a:moveTo>
                <a:lnTo>
                  <a:pt x="1608901" y="0"/>
                </a:lnTo>
                <a:lnTo>
                  <a:pt x="1608901" y="2278090"/>
                </a:lnTo>
                <a:lnTo>
                  <a:pt x="0" y="22780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536819" y="3806400"/>
            <a:ext cx="1549092" cy="2122044"/>
          </a:xfrm>
          <a:custGeom>
            <a:avLst/>
            <a:gdLst/>
            <a:ahLst/>
            <a:cxnLst/>
            <a:rect l="l" t="t" r="r" b="b"/>
            <a:pathLst>
              <a:path w="1549092" h="2122044">
                <a:moveTo>
                  <a:pt x="0" y="0"/>
                </a:moveTo>
                <a:lnTo>
                  <a:pt x="1549092" y="0"/>
                </a:lnTo>
                <a:lnTo>
                  <a:pt x="1549092" y="2122045"/>
                </a:lnTo>
                <a:lnTo>
                  <a:pt x="0" y="2122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454293" y="746755"/>
            <a:ext cx="7514985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Lợi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ích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của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tư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thế</a:t>
            </a:r>
            <a:r>
              <a:rPr lang="en-US" sz="720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33991" y="2617498"/>
            <a:ext cx="793528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Tăng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cường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linh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hoạt</a:t>
            </a:r>
            <a:endParaRPr lang="en-US" sz="44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033992" y="4000084"/>
            <a:ext cx="752564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Cân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bằng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tập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trung</a:t>
            </a:r>
            <a:endParaRPr lang="en-US" sz="44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033992" y="5524487"/>
            <a:ext cx="920765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Mở rộng vùng bụng và ngực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33992" y="7073238"/>
            <a:ext cx="924711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Giảm căng thẳng và căng cơ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5352" y="1774526"/>
            <a:ext cx="16226389" cy="7140286"/>
            <a:chOff x="0" y="0"/>
            <a:chExt cx="4273617" cy="1880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3617" cy="1880569"/>
            </a:xfrm>
            <a:custGeom>
              <a:avLst/>
              <a:gdLst/>
              <a:ahLst/>
              <a:cxnLst/>
              <a:rect l="l" t="t" r="r" b="b"/>
              <a:pathLst>
                <a:path w="4273617" h="1880569">
                  <a:moveTo>
                    <a:pt x="19085" y="0"/>
                  </a:moveTo>
                  <a:lnTo>
                    <a:pt x="4254532" y="0"/>
                  </a:lnTo>
                  <a:cubicBezTo>
                    <a:pt x="4265073" y="0"/>
                    <a:pt x="4273617" y="8545"/>
                    <a:pt x="4273617" y="19085"/>
                  </a:cubicBezTo>
                  <a:lnTo>
                    <a:pt x="4273617" y="1861484"/>
                  </a:lnTo>
                  <a:cubicBezTo>
                    <a:pt x="4273617" y="1872024"/>
                    <a:pt x="4265073" y="1880569"/>
                    <a:pt x="4254532" y="1880569"/>
                  </a:cubicBezTo>
                  <a:lnTo>
                    <a:pt x="19085" y="1880569"/>
                  </a:lnTo>
                  <a:cubicBezTo>
                    <a:pt x="8545" y="1880569"/>
                    <a:pt x="0" y="1872024"/>
                    <a:pt x="0" y="1861484"/>
                  </a:cubicBezTo>
                  <a:lnTo>
                    <a:pt x="0" y="19085"/>
                  </a:lnTo>
                  <a:cubicBezTo>
                    <a:pt x="0" y="8545"/>
                    <a:pt x="8545" y="0"/>
                    <a:pt x="19085" y="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3617" cy="1928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027" y="1927084"/>
            <a:ext cx="5129731" cy="5283431"/>
          </a:xfrm>
          <a:custGeom>
            <a:avLst/>
            <a:gdLst/>
            <a:ahLst/>
            <a:cxnLst/>
            <a:rect l="l" t="t" r="r" b="b"/>
            <a:pathLst>
              <a:path w="5129731" h="5283431">
                <a:moveTo>
                  <a:pt x="0" y="0"/>
                </a:moveTo>
                <a:lnTo>
                  <a:pt x="5129731" y="0"/>
                </a:lnTo>
                <a:lnTo>
                  <a:pt x="5129731" y="5283431"/>
                </a:lnTo>
                <a:lnTo>
                  <a:pt x="0" y="5283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20215" y="2284619"/>
            <a:ext cx="4145999" cy="414598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9164" r="-2083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V="1">
            <a:off x="8225857" y="9519631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771580"/>
                </a:moveTo>
                <a:lnTo>
                  <a:pt x="1399693" y="771580"/>
                </a:lnTo>
                <a:lnTo>
                  <a:pt x="1399693" y="0"/>
                </a:lnTo>
                <a:lnTo>
                  <a:pt x="0" y="0"/>
                </a:lnTo>
                <a:lnTo>
                  <a:pt x="0" y="77158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5919" y="0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0"/>
                </a:moveTo>
                <a:lnTo>
                  <a:pt x="1399693" y="0"/>
                </a:lnTo>
                <a:lnTo>
                  <a:pt x="1399693" y="771581"/>
                </a:lnTo>
                <a:lnTo>
                  <a:pt x="0" y="77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 flipH="1">
            <a:off x="15682831" y="-1226119"/>
            <a:ext cx="3788645" cy="3203127"/>
          </a:xfrm>
          <a:custGeom>
            <a:avLst/>
            <a:gdLst/>
            <a:ahLst/>
            <a:cxnLst/>
            <a:rect l="l" t="t" r="r" b="b"/>
            <a:pathLst>
              <a:path w="3788645" h="3203127">
                <a:moveTo>
                  <a:pt x="3788645" y="0"/>
                </a:moveTo>
                <a:lnTo>
                  <a:pt x="0" y="0"/>
                </a:lnTo>
                <a:lnTo>
                  <a:pt x="0" y="3203127"/>
                </a:lnTo>
                <a:lnTo>
                  <a:pt x="3788645" y="3203127"/>
                </a:lnTo>
                <a:lnTo>
                  <a:pt x="37886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 flipV="1">
            <a:off x="-1181983" y="8010541"/>
            <a:ext cx="4131034" cy="3492602"/>
          </a:xfrm>
          <a:custGeom>
            <a:avLst/>
            <a:gdLst/>
            <a:ahLst/>
            <a:cxnLst/>
            <a:rect l="l" t="t" r="r" b="b"/>
            <a:pathLst>
              <a:path w="4131034" h="3492602">
                <a:moveTo>
                  <a:pt x="0" y="3492602"/>
                </a:moveTo>
                <a:lnTo>
                  <a:pt x="4131035" y="3492602"/>
                </a:lnTo>
                <a:lnTo>
                  <a:pt x="4131035" y="0"/>
                </a:lnTo>
                <a:lnTo>
                  <a:pt x="0" y="0"/>
                </a:lnTo>
                <a:lnTo>
                  <a:pt x="0" y="349260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-1180490" y="-1379423"/>
            <a:ext cx="4129542" cy="3491340"/>
          </a:xfrm>
          <a:custGeom>
            <a:avLst/>
            <a:gdLst/>
            <a:ahLst/>
            <a:cxnLst/>
            <a:rect l="l" t="t" r="r" b="b"/>
            <a:pathLst>
              <a:path w="4129542" h="3491340">
                <a:moveTo>
                  <a:pt x="0" y="0"/>
                </a:moveTo>
                <a:lnTo>
                  <a:pt x="4129542" y="0"/>
                </a:lnTo>
                <a:lnTo>
                  <a:pt x="4129542" y="3491340"/>
                </a:lnTo>
                <a:lnTo>
                  <a:pt x="0" y="34913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 flipH="1" flipV="1">
            <a:off x="15418710" y="8376822"/>
            <a:ext cx="3852205" cy="3256864"/>
          </a:xfrm>
          <a:custGeom>
            <a:avLst/>
            <a:gdLst/>
            <a:ahLst/>
            <a:cxnLst/>
            <a:rect l="l" t="t" r="r" b="b"/>
            <a:pathLst>
              <a:path w="3852205" h="3256864">
                <a:moveTo>
                  <a:pt x="3852205" y="3256864"/>
                </a:moveTo>
                <a:lnTo>
                  <a:pt x="0" y="3256864"/>
                </a:lnTo>
                <a:lnTo>
                  <a:pt x="0" y="0"/>
                </a:lnTo>
                <a:lnTo>
                  <a:pt x="3852205" y="0"/>
                </a:lnTo>
                <a:lnTo>
                  <a:pt x="3852205" y="325686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97853" y="1372189"/>
            <a:ext cx="1532217" cy="2476310"/>
          </a:xfrm>
          <a:custGeom>
            <a:avLst/>
            <a:gdLst/>
            <a:ahLst/>
            <a:cxnLst/>
            <a:rect l="l" t="t" r="r" b="b"/>
            <a:pathLst>
              <a:path w="1532217" h="2476310">
                <a:moveTo>
                  <a:pt x="0" y="0"/>
                </a:moveTo>
                <a:lnTo>
                  <a:pt x="1532217" y="0"/>
                </a:lnTo>
                <a:lnTo>
                  <a:pt x="1532217" y="2476310"/>
                </a:lnTo>
                <a:lnTo>
                  <a:pt x="0" y="24763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094720" y="1372189"/>
            <a:ext cx="2597504" cy="2263075"/>
          </a:xfrm>
          <a:custGeom>
            <a:avLst/>
            <a:gdLst/>
            <a:ahLst/>
            <a:cxnLst/>
            <a:rect l="l" t="t" r="r" b="b"/>
            <a:pathLst>
              <a:path w="2597504" h="2263075">
                <a:moveTo>
                  <a:pt x="0" y="0"/>
                </a:moveTo>
                <a:lnTo>
                  <a:pt x="2597504" y="0"/>
                </a:lnTo>
                <a:lnTo>
                  <a:pt x="2597504" y="2263075"/>
                </a:lnTo>
                <a:lnTo>
                  <a:pt x="0" y="2263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83179" y="5585126"/>
            <a:ext cx="3825157" cy="1032792"/>
          </a:xfrm>
          <a:custGeom>
            <a:avLst/>
            <a:gdLst/>
            <a:ahLst/>
            <a:cxnLst/>
            <a:rect l="l" t="t" r="r" b="b"/>
            <a:pathLst>
              <a:path w="3825157" h="1032792">
                <a:moveTo>
                  <a:pt x="0" y="0"/>
                </a:moveTo>
                <a:lnTo>
                  <a:pt x="3825157" y="0"/>
                </a:lnTo>
                <a:lnTo>
                  <a:pt x="3825157" y="1032793"/>
                </a:lnTo>
                <a:lnTo>
                  <a:pt x="0" y="10327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785680" y="3848499"/>
            <a:ext cx="1420157" cy="2582103"/>
          </a:xfrm>
          <a:custGeom>
            <a:avLst/>
            <a:gdLst/>
            <a:ahLst/>
            <a:cxnLst/>
            <a:rect l="l" t="t" r="r" b="b"/>
            <a:pathLst>
              <a:path w="1420157" h="2582103">
                <a:moveTo>
                  <a:pt x="0" y="0"/>
                </a:moveTo>
                <a:lnTo>
                  <a:pt x="1420156" y="0"/>
                </a:lnTo>
                <a:lnTo>
                  <a:pt x="1420156" y="2582103"/>
                </a:lnTo>
                <a:lnTo>
                  <a:pt x="0" y="25821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128948" y="6617919"/>
            <a:ext cx="2076889" cy="2387228"/>
          </a:xfrm>
          <a:custGeom>
            <a:avLst/>
            <a:gdLst/>
            <a:ahLst/>
            <a:cxnLst/>
            <a:rect l="l" t="t" r="r" b="b"/>
            <a:pathLst>
              <a:path w="2076889" h="2387228">
                <a:moveTo>
                  <a:pt x="0" y="0"/>
                </a:moveTo>
                <a:lnTo>
                  <a:pt x="2076888" y="0"/>
                </a:lnTo>
                <a:lnTo>
                  <a:pt x="2076888" y="2387228"/>
                </a:lnTo>
                <a:lnTo>
                  <a:pt x="0" y="23872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793752" y="7689861"/>
            <a:ext cx="1350248" cy="757827"/>
          </a:xfrm>
          <a:custGeom>
            <a:avLst/>
            <a:gdLst/>
            <a:ahLst/>
            <a:cxnLst/>
            <a:rect l="l" t="t" r="r" b="b"/>
            <a:pathLst>
              <a:path w="1350248" h="757827">
                <a:moveTo>
                  <a:pt x="0" y="0"/>
                </a:moveTo>
                <a:lnTo>
                  <a:pt x="1350248" y="0"/>
                </a:lnTo>
                <a:lnTo>
                  <a:pt x="1350248" y="757827"/>
                </a:lnTo>
                <a:lnTo>
                  <a:pt x="0" y="7578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453206" y="242094"/>
            <a:ext cx="12520534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Lưu ý khi tập tư thế hoa sen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48048" y="1815146"/>
            <a:ext cx="8722161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chậm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rãi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17827" y="2669151"/>
            <a:ext cx="1063534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ép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buộc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cơ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thể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quá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mức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17568" y="3755413"/>
            <a:ext cx="716951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ctr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Tập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trung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vào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thở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74749" y="4748538"/>
            <a:ext cx="827006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Sử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dụng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tấm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thảm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yoga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phù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hợp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71853" y="6503322"/>
            <a:ext cx="7083087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đúng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tư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thế</a:t>
            </a:r>
            <a:endParaRPr lang="en-US" sz="44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71852" y="7421533"/>
            <a:ext cx="7083087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5" lvl="1" indent="-485773" algn="l">
              <a:lnSpc>
                <a:spcPts val="6299"/>
              </a:lnSpc>
              <a:buFont typeface="Arial"/>
              <a:buChar char="•"/>
            </a:pP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hành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yoga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bị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chấn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thương</a:t>
            </a:r>
            <a:r>
              <a:rPr lang="en-US" sz="44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04554" y="170739"/>
            <a:ext cx="4783446" cy="3983306"/>
          </a:xfrm>
          <a:custGeom>
            <a:avLst/>
            <a:gdLst/>
            <a:ahLst/>
            <a:cxnLst/>
            <a:rect l="l" t="t" r="r" b="b"/>
            <a:pathLst>
              <a:path w="4783446" h="3983306">
                <a:moveTo>
                  <a:pt x="0" y="0"/>
                </a:moveTo>
                <a:lnTo>
                  <a:pt x="4783446" y="0"/>
                </a:lnTo>
                <a:lnTo>
                  <a:pt x="4783446" y="3983305"/>
                </a:lnTo>
                <a:lnTo>
                  <a:pt x="0" y="3983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54481" y="2055964"/>
            <a:ext cx="4891436" cy="4017092"/>
          </a:xfrm>
          <a:custGeom>
            <a:avLst/>
            <a:gdLst/>
            <a:ahLst/>
            <a:cxnLst/>
            <a:rect l="l" t="t" r="r" b="b"/>
            <a:pathLst>
              <a:path w="4891436" h="4017092">
                <a:moveTo>
                  <a:pt x="0" y="0"/>
                </a:moveTo>
                <a:lnTo>
                  <a:pt x="4891436" y="0"/>
                </a:lnTo>
                <a:lnTo>
                  <a:pt x="4891436" y="4017092"/>
                </a:lnTo>
                <a:lnTo>
                  <a:pt x="0" y="4017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38236" y="5194567"/>
            <a:ext cx="4007736" cy="1187292"/>
          </a:xfrm>
          <a:custGeom>
            <a:avLst/>
            <a:gdLst/>
            <a:ahLst/>
            <a:cxnLst/>
            <a:rect l="l" t="t" r="r" b="b"/>
            <a:pathLst>
              <a:path w="4007736" h="1187292">
                <a:moveTo>
                  <a:pt x="0" y="0"/>
                </a:moveTo>
                <a:lnTo>
                  <a:pt x="4007736" y="0"/>
                </a:lnTo>
                <a:lnTo>
                  <a:pt x="4007736" y="1187292"/>
                </a:lnTo>
                <a:lnTo>
                  <a:pt x="0" y="1187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92600" y="1566397"/>
            <a:ext cx="1988437" cy="4322690"/>
          </a:xfrm>
          <a:custGeom>
            <a:avLst/>
            <a:gdLst/>
            <a:ahLst/>
            <a:cxnLst/>
            <a:rect l="l" t="t" r="r" b="b"/>
            <a:pathLst>
              <a:path w="1988437" h="4322690">
                <a:moveTo>
                  <a:pt x="0" y="0"/>
                </a:moveTo>
                <a:lnTo>
                  <a:pt x="1988437" y="0"/>
                </a:lnTo>
                <a:lnTo>
                  <a:pt x="1988437" y="4322690"/>
                </a:lnTo>
                <a:lnTo>
                  <a:pt x="0" y="43226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72251" y="7614134"/>
            <a:ext cx="7315200" cy="1307592"/>
          </a:xfrm>
          <a:custGeom>
            <a:avLst/>
            <a:gdLst/>
            <a:ahLst/>
            <a:cxnLst/>
            <a:rect l="l" t="t" r="r" b="b"/>
            <a:pathLst>
              <a:path w="7315200" h="1307592">
                <a:moveTo>
                  <a:pt x="0" y="0"/>
                </a:moveTo>
                <a:lnTo>
                  <a:pt x="7315200" y="0"/>
                </a:lnTo>
                <a:lnTo>
                  <a:pt x="7315200" y="1307592"/>
                </a:lnTo>
                <a:lnTo>
                  <a:pt x="0" y="1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82039" y="6727731"/>
            <a:ext cx="4727756" cy="1848123"/>
          </a:xfrm>
          <a:custGeom>
            <a:avLst/>
            <a:gdLst/>
            <a:ahLst/>
            <a:cxnLst/>
            <a:rect l="l" t="t" r="r" b="b"/>
            <a:pathLst>
              <a:path w="4727756" h="1848123">
                <a:moveTo>
                  <a:pt x="0" y="0"/>
                </a:moveTo>
                <a:lnTo>
                  <a:pt x="4727756" y="0"/>
                </a:lnTo>
                <a:lnTo>
                  <a:pt x="4727756" y="1848123"/>
                </a:lnTo>
                <a:lnTo>
                  <a:pt x="0" y="1848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45972" y="7514341"/>
            <a:ext cx="5171211" cy="3561671"/>
          </a:xfrm>
          <a:custGeom>
            <a:avLst/>
            <a:gdLst/>
            <a:ahLst/>
            <a:cxnLst/>
            <a:rect l="l" t="t" r="r" b="b"/>
            <a:pathLst>
              <a:path w="5171211" h="3561671">
                <a:moveTo>
                  <a:pt x="0" y="0"/>
                </a:moveTo>
                <a:lnTo>
                  <a:pt x="5171211" y="0"/>
                </a:lnTo>
                <a:lnTo>
                  <a:pt x="5171211" y="3561671"/>
                </a:lnTo>
                <a:lnTo>
                  <a:pt x="0" y="3561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650852" y="1265852"/>
            <a:ext cx="4637148" cy="110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1"/>
              </a:lnSpc>
              <a:spcBef>
                <a:spcPct val="0"/>
              </a:spcBef>
            </a:pPr>
            <a:r>
              <a:rPr lang="en-US" sz="64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Khởi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28127" y="5768485"/>
            <a:ext cx="5744144" cy="110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1"/>
              </a:lnSpc>
            </a:pPr>
            <a:r>
              <a:rPr lang="en-US" sz="64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1. Ngồi thiền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98625" y="6065984"/>
            <a:ext cx="566687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</a:pPr>
            <a:r>
              <a:rPr lang="en-US" sz="645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2. </a:t>
            </a:r>
            <a:r>
              <a:rPr lang="en-US" sz="645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Lúc</a:t>
            </a:r>
            <a:r>
              <a:rPr lang="en-US" sz="645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45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lắc</a:t>
            </a:r>
            <a:r>
              <a:rPr lang="en-US" sz="645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6450" dirty="0" err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nhẹ</a:t>
            </a:r>
            <a:endParaRPr lang="en-US" sz="6450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60848" y="8797901"/>
            <a:ext cx="9422845" cy="1102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0"/>
              </a:lnSpc>
              <a:spcBef>
                <a:spcPct val="0"/>
              </a:spcBef>
            </a:pPr>
            <a:r>
              <a:rPr lang="en-US" sz="645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3. Cúi người và duỗi tay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0691" y="0"/>
            <a:ext cx="4637309" cy="3861613"/>
          </a:xfrm>
          <a:custGeom>
            <a:avLst/>
            <a:gdLst/>
            <a:ahLst/>
            <a:cxnLst/>
            <a:rect l="l" t="t" r="r" b="b"/>
            <a:pathLst>
              <a:path w="4637309" h="3861613">
                <a:moveTo>
                  <a:pt x="0" y="0"/>
                </a:moveTo>
                <a:lnTo>
                  <a:pt x="4637309" y="0"/>
                </a:lnTo>
                <a:lnTo>
                  <a:pt x="4637309" y="3861613"/>
                </a:lnTo>
                <a:lnTo>
                  <a:pt x="0" y="386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38492" y="5338810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8"/>
                </a:lnTo>
                <a:lnTo>
                  <a:pt x="0" y="1235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11995" y="2691093"/>
            <a:ext cx="2148329" cy="3486132"/>
          </a:xfrm>
          <a:custGeom>
            <a:avLst/>
            <a:gdLst/>
            <a:ahLst/>
            <a:cxnLst/>
            <a:rect l="l" t="t" r="r" b="b"/>
            <a:pathLst>
              <a:path w="2148329" h="3486132">
                <a:moveTo>
                  <a:pt x="0" y="0"/>
                </a:moveTo>
                <a:lnTo>
                  <a:pt x="2148329" y="0"/>
                </a:lnTo>
                <a:lnTo>
                  <a:pt x="2148329" y="3486132"/>
                </a:lnTo>
                <a:lnTo>
                  <a:pt x="0" y="3486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38492" y="7512682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7"/>
                </a:lnTo>
                <a:lnTo>
                  <a:pt x="0" y="1235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5361" y="4933239"/>
            <a:ext cx="2245974" cy="3390149"/>
          </a:xfrm>
          <a:custGeom>
            <a:avLst/>
            <a:gdLst/>
            <a:ahLst/>
            <a:cxnLst/>
            <a:rect l="l" t="t" r="r" b="b"/>
            <a:pathLst>
              <a:path w="2245974" h="3390149">
                <a:moveTo>
                  <a:pt x="0" y="0"/>
                </a:moveTo>
                <a:lnTo>
                  <a:pt x="2245973" y="0"/>
                </a:lnTo>
                <a:lnTo>
                  <a:pt x="2245973" y="3390149"/>
                </a:lnTo>
                <a:lnTo>
                  <a:pt x="0" y="3390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07450" y="5393226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7"/>
                </a:lnTo>
                <a:lnTo>
                  <a:pt x="0" y="1235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12430" y="2978840"/>
            <a:ext cx="1759112" cy="3198385"/>
          </a:xfrm>
          <a:custGeom>
            <a:avLst/>
            <a:gdLst/>
            <a:ahLst/>
            <a:cxnLst/>
            <a:rect l="l" t="t" r="r" b="b"/>
            <a:pathLst>
              <a:path w="1759112" h="3198385">
                <a:moveTo>
                  <a:pt x="0" y="0"/>
                </a:moveTo>
                <a:lnTo>
                  <a:pt x="1759112" y="0"/>
                </a:lnTo>
                <a:lnTo>
                  <a:pt x="1759112" y="3198385"/>
                </a:lnTo>
                <a:lnTo>
                  <a:pt x="0" y="3198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59464" y="7512682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7"/>
                </a:lnTo>
                <a:lnTo>
                  <a:pt x="0" y="1235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64635" y="5032064"/>
            <a:ext cx="2254702" cy="3192498"/>
          </a:xfrm>
          <a:custGeom>
            <a:avLst/>
            <a:gdLst/>
            <a:ahLst/>
            <a:cxnLst/>
            <a:rect l="l" t="t" r="r" b="b"/>
            <a:pathLst>
              <a:path w="2254702" h="3192498">
                <a:moveTo>
                  <a:pt x="0" y="0"/>
                </a:moveTo>
                <a:lnTo>
                  <a:pt x="2254702" y="0"/>
                </a:lnTo>
                <a:lnTo>
                  <a:pt x="2254702" y="3192498"/>
                </a:lnTo>
                <a:lnTo>
                  <a:pt x="0" y="3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92120" y="3400740"/>
            <a:ext cx="5794381" cy="4823822"/>
          </a:xfrm>
          <a:custGeom>
            <a:avLst/>
            <a:gdLst/>
            <a:ahLst/>
            <a:cxnLst/>
            <a:rect l="l" t="t" r="r" b="b"/>
            <a:pathLst>
              <a:path w="5794381" h="4823822">
                <a:moveTo>
                  <a:pt x="0" y="0"/>
                </a:moveTo>
                <a:lnTo>
                  <a:pt x="5794381" y="0"/>
                </a:lnTo>
                <a:lnTo>
                  <a:pt x="5794381" y="4823822"/>
                </a:lnTo>
                <a:lnTo>
                  <a:pt x="0" y="48238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650691" y="933450"/>
            <a:ext cx="4757473" cy="175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  <a:spcBef>
                <a:spcPct val="0"/>
              </a:spcBef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Trẻ tập Yoga cùng cô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r="-48700" b="-58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9175" y="0"/>
            <a:ext cx="5678989" cy="4729049"/>
          </a:xfrm>
          <a:custGeom>
            <a:avLst/>
            <a:gdLst/>
            <a:ahLst/>
            <a:cxnLst/>
            <a:rect l="l" t="t" r="r" b="b"/>
            <a:pathLst>
              <a:path w="5678989" h="4729049">
                <a:moveTo>
                  <a:pt x="0" y="0"/>
                </a:moveTo>
                <a:lnTo>
                  <a:pt x="5678990" y="0"/>
                </a:lnTo>
                <a:lnTo>
                  <a:pt x="5678990" y="4729049"/>
                </a:lnTo>
                <a:lnTo>
                  <a:pt x="0" y="4729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91498" y="7700115"/>
            <a:ext cx="4532865" cy="1342861"/>
          </a:xfrm>
          <a:custGeom>
            <a:avLst/>
            <a:gdLst/>
            <a:ahLst/>
            <a:cxnLst/>
            <a:rect l="l" t="t" r="r" b="b"/>
            <a:pathLst>
              <a:path w="4532865" h="1342861">
                <a:moveTo>
                  <a:pt x="0" y="0"/>
                </a:moveTo>
                <a:lnTo>
                  <a:pt x="4532865" y="0"/>
                </a:lnTo>
                <a:lnTo>
                  <a:pt x="4532865" y="1342862"/>
                </a:lnTo>
                <a:lnTo>
                  <a:pt x="0" y="1342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86944" y="5321030"/>
            <a:ext cx="4169072" cy="1235088"/>
          </a:xfrm>
          <a:custGeom>
            <a:avLst/>
            <a:gdLst/>
            <a:ahLst/>
            <a:cxnLst/>
            <a:rect l="l" t="t" r="r" b="b"/>
            <a:pathLst>
              <a:path w="4169072" h="1235088">
                <a:moveTo>
                  <a:pt x="0" y="0"/>
                </a:moveTo>
                <a:lnTo>
                  <a:pt x="4169072" y="0"/>
                </a:lnTo>
                <a:lnTo>
                  <a:pt x="4169072" y="1235088"/>
                </a:lnTo>
                <a:lnTo>
                  <a:pt x="0" y="1235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33137" y="4729049"/>
            <a:ext cx="2849588" cy="3903545"/>
          </a:xfrm>
          <a:custGeom>
            <a:avLst/>
            <a:gdLst/>
            <a:ahLst/>
            <a:cxnLst/>
            <a:rect l="l" t="t" r="r" b="b"/>
            <a:pathLst>
              <a:path w="2849588" h="3903545">
                <a:moveTo>
                  <a:pt x="0" y="0"/>
                </a:moveTo>
                <a:lnTo>
                  <a:pt x="2849588" y="0"/>
                </a:lnTo>
                <a:lnTo>
                  <a:pt x="2849588" y="3903546"/>
                </a:lnTo>
                <a:lnTo>
                  <a:pt x="0" y="39035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77559" y="1583548"/>
            <a:ext cx="2187842" cy="4499417"/>
          </a:xfrm>
          <a:custGeom>
            <a:avLst/>
            <a:gdLst/>
            <a:ahLst/>
            <a:cxnLst/>
            <a:rect l="l" t="t" r="r" b="b"/>
            <a:pathLst>
              <a:path w="2187842" h="4499417">
                <a:moveTo>
                  <a:pt x="0" y="0"/>
                </a:moveTo>
                <a:lnTo>
                  <a:pt x="2187841" y="0"/>
                </a:lnTo>
                <a:lnTo>
                  <a:pt x="2187841" y="4499417"/>
                </a:lnTo>
                <a:lnTo>
                  <a:pt x="0" y="449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69381" y="3387809"/>
            <a:ext cx="3781012" cy="2982273"/>
          </a:xfrm>
          <a:custGeom>
            <a:avLst/>
            <a:gdLst/>
            <a:ahLst/>
            <a:cxnLst/>
            <a:rect l="l" t="t" r="r" b="b"/>
            <a:pathLst>
              <a:path w="3781012" h="2982273">
                <a:moveTo>
                  <a:pt x="0" y="0"/>
                </a:moveTo>
                <a:lnTo>
                  <a:pt x="3781012" y="0"/>
                </a:lnTo>
                <a:lnTo>
                  <a:pt x="3781012" y="2982274"/>
                </a:lnTo>
                <a:lnTo>
                  <a:pt x="0" y="29822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86944" y="5747767"/>
            <a:ext cx="4087082" cy="3295210"/>
          </a:xfrm>
          <a:custGeom>
            <a:avLst/>
            <a:gdLst/>
            <a:ahLst/>
            <a:cxnLst/>
            <a:rect l="l" t="t" r="r" b="b"/>
            <a:pathLst>
              <a:path w="4087082" h="3295210">
                <a:moveTo>
                  <a:pt x="0" y="0"/>
                </a:moveTo>
                <a:lnTo>
                  <a:pt x="4087082" y="0"/>
                </a:lnTo>
                <a:lnTo>
                  <a:pt x="4087082" y="3295210"/>
                </a:lnTo>
                <a:lnTo>
                  <a:pt x="0" y="3295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89294" y="7911372"/>
            <a:ext cx="5148799" cy="920348"/>
          </a:xfrm>
          <a:custGeom>
            <a:avLst/>
            <a:gdLst/>
            <a:ahLst/>
            <a:cxnLst/>
            <a:rect l="l" t="t" r="r" b="b"/>
            <a:pathLst>
              <a:path w="5148799" h="920348">
                <a:moveTo>
                  <a:pt x="0" y="0"/>
                </a:moveTo>
                <a:lnTo>
                  <a:pt x="5148799" y="0"/>
                </a:lnTo>
                <a:lnTo>
                  <a:pt x="5148799" y="920348"/>
                </a:lnTo>
                <a:lnTo>
                  <a:pt x="0" y="9203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189933" y="933450"/>
            <a:ext cx="4757473" cy="265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  <a:spcBef>
                <a:spcPct val="0"/>
              </a:spcBef>
            </a:pPr>
            <a:r>
              <a:rPr lang="en-US" sz="505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Tập kết hợp các tư thế yoga và hồi tĩnh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51349" y="5480657"/>
            <a:ext cx="4486744" cy="3151937"/>
          </a:xfrm>
          <a:custGeom>
            <a:avLst/>
            <a:gdLst/>
            <a:ahLst/>
            <a:cxnLst/>
            <a:rect l="l" t="t" r="r" b="b"/>
            <a:pathLst>
              <a:path w="4486744" h="3151937">
                <a:moveTo>
                  <a:pt x="0" y="0"/>
                </a:moveTo>
                <a:lnTo>
                  <a:pt x="4486744" y="0"/>
                </a:lnTo>
                <a:lnTo>
                  <a:pt x="4486744" y="3151938"/>
                </a:lnTo>
                <a:lnTo>
                  <a:pt x="0" y="3151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150</Words>
  <Application>Microsoft Office PowerPoint</Application>
  <PresentationFormat>Custom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Baloo</vt:lpstr>
      <vt:lpstr>Muli Bold</vt:lpstr>
      <vt:lpstr>Muli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Yoga: Tư thế hoa sen</dc:title>
  <cp:lastModifiedBy>Techsi.vn</cp:lastModifiedBy>
  <cp:revision>3</cp:revision>
  <dcterms:created xsi:type="dcterms:W3CDTF">2006-08-16T00:00:00Z</dcterms:created>
  <dcterms:modified xsi:type="dcterms:W3CDTF">2025-02-27T01:37:11Z</dcterms:modified>
  <dc:identifier>DAGOru8aqjQ</dc:identifier>
</cp:coreProperties>
</file>