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aytone One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90CA5-4CF9-465E-A9A2-DBD84A958D6C}" v="6" dt="2024-08-23T15:48:53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5" d="100"/>
          <a:sy n="45" d="100"/>
        </p:scale>
        <p:origin x="-59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0090CA5-4CF9-465E-A9A2-DBD84A958D6C}"/>
    <pc:docChg chg="modSld">
      <pc:chgData name="DOAN THI HAI YEN" userId="46ce6b64e9072719" providerId="LiveId" clId="{F0090CA5-4CF9-465E-A9A2-DBD84A958D6C}" dt="2024-08-24T03:20:56.477" v="6" actId="1076"/>
      <pc:docMkLst>
        <pc:docMk/>
      </pc:docMkLst>
      <pc:sldChg chg="modTransition">
        <pc:chgData name="DOAN THI HAI YEN" userId="46ce6b64e9072719" providerId="LiveId" clId="{F0090CA5-4CF9-465E-A9A2-DBD84A958D6C}" dt="2024-08-23T15:48:42.957" v="0"/>
        <pc:sldMkLst>
          <pc:docMk/>
          <pc:sldMk cId="0" sldId="256"/>
        </pc:sldMkLst>
      </pc:sldChg>
      <pc:sldChg chg="modSp mod">
        <pc:chgData name="DOAN THI HAI YEN" userId="46ce6b64e9072719" providerId="LiveId" clId="{F0090CA5-4CF9-465E-A9A2-DBD84A958D6C}" dt="2024-08-24T03:20:56.477" v="6" actId="1076"/>
        <pc:sldMkLst>
          <pc:docMk/>
          <pc:sldMk cId="0" sldId="257"/>
        </pc:sldMkLst>
        <pc:spChg chg="mod">
          <ac:chgData name="DOAN THI HAI YEN" userId="46ce6b64e9072719" providerId="LiveId" clId="{F0090CA5-4CF9-465E-A9A2-DBD84A958D6C}" dt="2024-08-24T03:20:56.477" v="6" actId="1076"/>
          <ac:spMkLst>
            <pc:docMk/>
            <pc:sldMk cId="0" sldId="257"/>
            <ac:spMk id="9" creationId="{00000000-0000-0000-0000-000000000000}"/>
          </ac:spMkLst>
        </pc:spChg>
      </pc:sldChg>
      <pc:sldChg chg="modTransition">
        <pc:chgData name="DOAN THI HAI YEN" userId="46ce6b64e9072719" providerId="LiveId" clId="{F0090CA5-4CF9-465E-A9A2-DBD84A958D6C}" dt="2024-08-23T15:48:46.069" v="1"/>
        <pc:sldMkLst>
          <pc:docMk/>
          <pc:sldMk cId="0" sldId="258"/>
        </pc:sldMkLst>
      </pc:sldChg>
      <pc:sldChg chg="modTransition">
        <pc:chgData name="DOAN THI HAI YEN" userId="46ce6b64e9072719" providerId="LiveId" clId="{F0090CA5-4CF9-465E-A9A2-DBD84A958D6C}" dt="2024-08-23T15:48:48.366" v="2"/>
        <pc:sldMkLst>
          <pc:docMk/>
          <pc:sldMk cId="0" sldId="259"/>
        </pc:sldMkLst>
      </pc:sldChg>
      <pc:sldChg chg="modTransition">
        <pc:chgData name="DOAN THI HAI YEN" userId="46ce6b64e9072719" providerId="LiveId" clId="{F0090CA5-4CF9-465E-A9A2-DBD84A958D6C}" dt="2024-08-23T15:48:49.817" v="3"/>
        <pc:sldMkLst>
          <pc:docMk/>
          <pc:sldMk cId="0" sldId="260"/>
        </pc:sldMkLst>
      </pc:sldChg>
      <pc:sldChg chg="modTransition">
        <pc:chgData name="DOAN THI HAI YEN" userId="46ce6b64e9072719" providerId="LiveId" clId="{F0090CA5-4CF9-465E-A9A2-DBD84A958D6C}" dt="2024-08-23T15:48:51.690" v="4"/>
        <pc:sldMkLst>
          <pc:docMk/>
          <pc:sldMk cId="0" sldId="261"/>
        </pc:sldMkLst>
      </pc:sldChg>
      <pc:sldChg chg="modTransition">
        <pc:chgData name="DOAN THI HAI YEN" userId="46ce6b64e9072719" providerId="LiveId" clId="{F0090CA5-4CF9-465E-A9A2-DBD84A958D6C}" dt="2024-08-23T15:48:53.706" v="5"/>
        <pc:sldMkLst>
          <pc:docMk/>
          <pc:sldMk cId="0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14.sv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8.svg"/><Relationship Id="rId4" Type="http://schemas.openxmlformats.org/officeDocument/2006/relationships/image" Target="../media/image16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71731"/>
              </p:ext>
            </p:extLst>
          </p:nvPr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 dirty="0" smtClean="0"/>
                    </a:p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 dirty="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1028700"/>
            <a:ext cx="10733997" cy="8866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PHÒNG GIÁO DỤC VÀ ĐÀO TẠO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TRƯỜNG MẦM NON HOA TRẠNG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NGUYÊN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LĨNH VỰC PHÁT </a:t>
            </a:r>
            <a:r>
              <a:rPr lang="en-US" altLang="en-US" sz="4000" b="1" dirty="0" smtClean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TRIỂNTHẨM MỸ</a:t>
            </a:r>
            <a:endParaRPr lang="en-US" altLang="en-US" sz="4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0070C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Hoạt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tạo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hình</a:t>
            </a:r>
            <a:endParaRPr lang="en-US" altLang="en-US" sz="4000" b="1" dirty="0" smtClean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Đề</a:t>
            </a:r>
            <a:r>
              <a:rPr lang="en-US" altLang="en-US" sz="4000" b="1" dirty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tài:Dạy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trẻ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Nặn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que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kem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ốc</a:t>
            </a:r>
            <a:r>
              <a:rPr lang="en-US" altLang="en-US" sz="4000" b="1" dirty="0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 New Roman"/>
                <a:cs typeface="Times New Roman" pitchFamily="18" charset="0"/>
              </a:rPr>
              <a:t>quế</a:t>
            </a:r>
            <a:endParaRPr lang="en-US" altLang="en-US" sz="4000" b="1" dirty="0" smtClean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FF0000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Giáo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viên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Phạm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Thị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Bích</a:t>
            </a:r>
            <a:r>
              <a:rPr lang="en-US" altLang="en-US" sz="4000" b="1" dirty="0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Ngọc</a:t>
            </a:r>
            <a:endParaRPr lang="en-US" altLang="en-US" sz="4000" b="1" dirty="0" smtClean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Lứa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r>
              <a:rPr lang="en-US" altLang="en-US" sz="4000" b="1" dirty="0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: 3 - 4 </a:t>
            </a:r>
            <a:r>
              <a:rPr lang="en-US" altLang="en-US" sz="4000" b="1" dirty="0" err="1">
                <a:solidFill>
                  <a:srgbClr val="2115B7"/>
                </a:solidFill>
                <a:latin typeface="Time New Roman"/>
                <a:cs typeface="Times New Roman" pitchFamily="18" charset="0"/>
              </a:rPr>
              <a:t>tuổi</a:t>
            </a:r>
            <a:endParaRPr lang="en-US" altLang="en-US" sz="4000" b="1" dirty="0">
              <a:solidFill>
                <a:srgbClr val="2115B7"/>
              </a:solidFill>
              <a:latin typeface="Time New Roman"/>
              <a:cs typeface="Times New Roman" pitchFamily="18" charset="0"/>
            </a:endParaRPr>
          </a:p>
          <a:p>
            <a:pPr algn="ctr">
              <a:lnSpc>
                <a:spcPts val="8813"/>
              </a:lnSpc>
            </a:pPr>
            <a:endParaRPr lang="en-US" sz="12413" spc="-682" dirty="0" smtClean="0">
              <a:solidFill>
                <a:srgbClr val="66321C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9144000" y="7677979"/>
            <a:ext cx="1962559" cy="2528256"/>
          </a:xfrm>
          <a:custGeom>
            <a:avLst/>
            <a:gdLst/>
            <a:ahLst/>
            <a:cxnLst/>
            <a:rect l="l" t="t" r="r" b="b"/>
            <a:pathLst>
              <a:path w="1962559" h="2528256">
                <a:moveTo>
                  <a:pt x="0" y="0"/>
                </a:moveTo>
                <a:lnTo>
                  <a:pt x="1962559" y="0"/>
                </a:lnTo>
                <a:lnTo>
                  <a:pt x="1962559" y="2528256"/>
                </a:lnTo>
                <a:lnTo>
                  <a:pt x="0" y="252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66" r="-96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935203" y="2978231"/>
            <a:ext cx="4478694" cy="4114800"/>
          </a:xfrm>
          <a:custGeom>
            <a:avLst/>
            <a:gdLst/>
            <a:ahLst/>
            <a:cxnLst/>
            <a:rect l="l" t="t" r="r" b="b"/>
            <a:pathLst>
              <a:path w="4478694" h="4114800">
                <a:moveTo>
                  <a:pt x="0" y="0"/>
                </a:moveTo>
                <a:lnTo>
                  <a:pt x="4478694" y="0"/>
                </a:lnTo>
                <a:lnTo>
                  <a:pt x="44786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586374" y="4742669"/>
            <a:ext cx="3907477" cy="2110038"/>
          </a:xfrm>
          <a:custGeom>
            <a:avLst/>
            <a:gdLst/>
            <a:ahLst/>
            <a:cxnLst/>
            <a:rect l="l" t="t" r="r" b="b"/>
            <a:pathLst>
              <a:path w="3907477" h="2110038">
                <a:moveTo>
                  <a:pt x="0" y="0"/>
                </a:moveTo>
                <a:lnTo>
                  <a:pt x="3907477" y="0"/>
                </a:lnTo>
                <a:lnTo>
                  <a:pt x="3907477" y="2110038"/>
                </a:lnTo>
                <a:lnTo>
                  <a:pt x="0" y="2110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429152" y="3563179"/>
            <a:ext cx="3590163" cy="4114800"/>
          </a:xfrm>
          <a:custGeom>
            <a:avLst/>
            <a:gdLst/>
            <a:ahLst/>
            <a:cxnLst/>
            <a:rect l="l" t="t" r="r" b="b"/>
            <a:pathLst>
              <a:path w="3590163" h="4114800">
                <a:moveTo>
                  <a:pt x="0" y="0"/>
                </a:moveTo>
                <a:lnTo>
                  <a:pt x="3590163" y="0"/>
                </a:lnTo>
                <a:lnTo>
                  <a:pt x="35901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667000" y="1206454"/>
            <a:ext cx="13211029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Nguyên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vật</a:t>
            </a:r>
            <a:r>
              <a:rPr lang="en-US" sz="5000" spc="-135" dirty="0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spc="-135" dirty="0" err="1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liệu</a:t>
            </a:r>
            <a:endParaRPr lang="en-US" sz="5000" spc="-135" dirty="0">
              <a:solidFill>
                <a:srgbClr val="66321C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5677861" y="605505"/>
            <a:ext cx="1970097" cy="2103987"/>
          </a:xfrm>
          <a:custGeom>
            <a:avLst/>
            <a:gdLst/>
            <a:ahLst/>
            <a:cxnLst/>
            <a:rect l="l" t="t" r="r" b="b"/>
            <a:pathLst>
              <a:path w="1970097" h="2103987">
                <a:moveTo>
                  <a:pt x="0" y="0"/>
                </a:moveTo>
                <a:lnTo>
                  <a:pt x="1970098" y="0"/>
                </a:lnTo>
                <a:lnTo>
                  <a:pt x="1970098" y="2103987"/>
                </a:lnTo>
                <a:lnTo>
                  <a:pt x="0" y="2103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215670" y="1805102"/>
            <a:ext cx="4261012" cy="2835510"/>
          </a:xfrm>
          <a:custGeom>
            <a:avLst/>
            <a:gdLst/>
            <a:ahLst/>
            <a:cxnLst/>
            <a:rect l="l" t="t" r="r" b="b"/>
            <a:pathLst>
              <a:path w="4261012" h="2835510">
                <a:moveTo>
                  <a:pt x="0" y="0"/>
                </a:moveTo>
                <a:lnTo>
                  <a:pt x="4261013" y="0"/>
                </a:lnTo>
                <a:lnTo>
                  <a:pt x="4261013" y="2835510"/>
                </a:lnTo>
                <a:lnTo>
                  <a:pt x="0" y="2835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22271" y="1657499"/>
            <a:ext cx="3112455" cy="3130717"/>
          </a:xfrm>
          <a:custGeom>
            <a:avLst/>
            <a:gdLst/>
            <a:ahLst/>
            <a:cxnLst/>
            <a:rect l="l" t="t" r="r" b="b"/>
            <a:pathLst>
              <a:path w="3112455" h="3130717">
                <a:moveTo>
                  <a:pt x="0" y="0"/>
                </a:moveTo>
                <a:lnTo>
                  <a:pt x="3112455" y="0"/>
                </a:lnTo>
                <a:lnTo>
                  <a:pt x="3112455" y="3130717"/>
                </a:lnTo>
                <a:lnTo>
                  <a:pt x="0" y="31307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878181" y="5699766"/>
            <a:ext cx="4726697" cy="3178704"/>
          </a:xfrm>
          <a:custGeom>
            <a:avLst/>
            <a:gdLst/>
            <a:ahLst/>
            <a:cxnLst/>
            <a:rect l="l" t="t" r="r" b="b"/>
            <a:pathLst>
              <a:path w="4726697" h="3178704">
                <a:moveTo>
                  <a:pt x="0" y="0"/>
                </a:moveTo>
                <a:lnTo>
                  <a:pt x="4726696" y="0"/>
                </a:lnTo>
                <a:lnTo>
                  <a:pt x="4726696" y="3178703"/>
                </a:lnTo>
                <a:lnTo>
                  <a:pt x="0" y="31787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431134">
            <a:off x="8307631" y="1139468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8" y="0"/>
                </a:lnTo>
                <a:lnTo>
                  <a:pt x="1672738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468076">
            <a:off x="12614153" y="6024160"/>
            <a:ext cx="1672737" cy="1805924"/>
          </a:xfrm>
          <a:custGeom>
            <a:avLst/>
            <a:gdLst/>
            <a:ahLst/>
            <a:cxnLst/>
            <a:rect l="l" t="t" r="r" b="b"/>
            <a:pathLst>
              <a:path w="1672737" h="1805924">
                <a:moveTo>
                  <a:pt x="0" y="0"/>
                </a:moveTo>
                <a:lnTo>
                  <a:pt x="1672737" y="0"/>
                </a:lnTo>
                <a:lnTo>
                  <a:pt x="1672737" y="1805925"/>
                </a:lnTo>
                <a:lnTo>
                  <a:pt x="0" y="180592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961484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57532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40" y="0"/>
                </a:lnTo>
                <a:lnTo>
                  <a:pt x="2169540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602214" y="3707865"/>
            <a:ext cx="2169540" cy="2353544"/>
          </a:xfrm>
          <a:custGeom>
            <a:avLst/>
            <a:gdLst/>
            <a:ahLst/>
            <a:cxnLst/>
            <a:rect l="l" t="t" r="r" b="b"/>
            <a:pathLst>
              <a:path w="2169540" h="2353544">
                <a:moveTo>
                  <a:pt x="0" y="0"/>
                </a:moveTo>
                <a:lnTo>
                  <a:pt x="2169539" y="0"/>
                </a:lnTo>
                <a:lnTo>
                  <a:pt x="2169539" y="2353543"/>
                </a:lnTo>
                <a:lnTo>
                  <a:pt x="0" y="2353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721" y="796005"/>
            <a:ext cx="16230600" cy="56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spc="-135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Cách làm</a:t>
            </a:r>
          </a:p>
        </p:txBody>
      </p:sp>
      <p:sp>
        <p:nvSpPr>
          <p:cNvPr id="7" name="Freeform 7"/>
          <p:cNvSpPr/>
          <p:nvPr/>
        </p:nvSpPr>
        <p:spPr>
          <a:xfrm>
            <a:off x="13632234" y="2535403"/>
            <a:ext cx="2924812" cy="5806078"/>
          </a:xfrm>
          <a:custGeom>
            <a:avLst/>
            <a:gdLst/>
            <a:ahLst/>
            <a:cxnLst/>
            <a:rect l="l" t="t" r="r" b="b"/>
            <a:pathLst>
              <a:path w="2924812" h="5806078">
                <a:moveTo>
                  <a:pt x="0" y="0"/>
                </a:moveTo>
                <a:lnTo>
                  <a:pt x="2924811" y="0"/>
                </a:lnTo>
                <a:lnTo>
                  <a:pt x="2924811" y="5806078"/>
                </a:lnTo>
                <a:lnTo>
                  <a:pt x="0" y="58060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944375" y="3378652"/>
            <a:ext cx="1462206" cy="1586219"/>
          </a:xfrm>
          <a:custGeom>
            <a:avLst/>
            <a:gdLst/>
            <a:ahLst/>
            <a:cxnLst/>
            <a:rect l="l" t="t" r="r" b="b"/>
            <a:pathLst>
              <a:path w="1462206" h="1586219">
                <a:moveTo>
                  <a:pt x="0" y="0"/>
                </a:moveTo>
                <a:lnTo>
                  <a:pt x="1462205" y="0"/>
                </a:lnTo>
                <a:lnTo>
                  <a:pt x="1462205" y="1586219"/>
                </a:lnTo>
                <a:lnTo>
                  <a:pt x="0" y="15862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02114" y="4551307"/>
            <a:ext cx="1320111" cy="1432073"/>
          </a:xfrm>
          <a:custGeom>
            <a:avLst/>
            <a:gdLst/>
            <a:ahLst/>
            <a:cxnLst/>
            <a:rect l="l" t="t" r="r" b="b"/>
            <a:pathLst>
              <a:path w="1320111" h="1432073">
                <a:moveTo>
                  <a:pt x="0" y="0"/>
                </a:moveTo>
                <a:lnTo>
                  <a:pt x="1320111" y="0"/>
                </a:lnTo>
                <a:lnTo>
                  <a:pt x="1320111" y="1432073"/>
                </a:lnTo>
                <a:lnTo>
                  <a:pt x="0" y="1432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28729" y="5734394"/>
            <a:ext cx="1293496" cy="1403201"/>
          </a:xfrm>
          <a:custGeom>
            <a:avLst/>
            <a:gdLst/>
            <a:ahLst/>
            <a:cxnLst/>
            <a:rect l="l" t="t" r="r" b="b"/>
            <a:pathLst>
              <a:path w="1293496" h="1403201">
                <a:moveTo>
                  <a:pt x="0" y="0"/>
                </a:moveTo>
                <a:lnTo>
                  <a:pt x="1293496" y="0"/>
                </a:lnTo>
                <a:lnTo>
                  <a:pt x="1293496" y="1403201"/>
                </a:lnTo>
                <a:lnTo>
                  <a:pt x="0" y="1403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59230" y="6751114"/>
            <a:ext cx="1262995" cy="2507186"/>
          </a:xfrm>
          <a:custGeom>
            <a:avLst/>
            <a:gdLst/>
            <a:ahLst/>
            <a:cxnLst/>
            <a:rect l="l" t="t" r="r" b="b"/>
            <a:pathLst>
              <a:path w="1262995" h="2507186">
                <a:moveTo>
                  <a:pt x="0" y="0"/>
                </a:moveTo>
                <a:lnTo>
                  <a:pt x="1262995" y="0"/>
                </a:lnTo>
                <a:lnTo>
                  <a:pt x="1262995" y="2507186"/>
                </a:lnTo>
                <a:lnTo>
                  <a:pt x="0" y="25071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773500" y="6770907"/>
            <a:ext cx="2503081" cy="2673194"/>
          </a:xfrm>
          <a:custGeom>
            <a:avLst/>
            <a:gdLst/>
            <a:ahLst/>
            <a:cxnLst/>
            <a:rect l="l" t="t" r="r" b="b"/>
            <a:pathLst>
              <a:path w="2503081" h="2673194">
                <a:moveTo>
                  <a:pt x="0" y="0"/>
                </a:moveTo>
                <a:lnTo>
                  <a:pt x="2503082" y="0"/>
                </a:lnTo>
                <a:lnTo>
                  <a:pt x="2503082" y="2673194"/>
                </a:lnTo>
                <a:lnTo>
                  <a:pt x="0" y="2673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664470" y="1159329"/>
            <a:ext cx="4019114" cy="8098971"/>
          </a:xfrm>
          <a:custGeom>
            <a:avLst/>
            <a:gdLst/>
            <a:ahLst/>
            <a:cxnLst/>
            <a:rect l="l" t="t" r="r" b="b"/>
            <a:pathLst>
              <a:path w="4019114" h="8098971">
                <a:moveTo>
                  <a:pt x="0" y="0"/>
                </a:moveTo>
                <a:lnTo>
                  <a:pt x="4019114" y="0"/>
                </a:lnTo>
                <a:lnTo>
                  <a:pt x="4019114" y="8098971"/>
                </a:lnTo>
                <a:lnTo>
                  <a:pt x="0" y="80989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640041" y="605505"/>
          <a:ext cx="17007917" cy="9075990"/>
        </p:xfrm>
        <a:graphic>
          <a:graphicData uri="http://schemas.openxmlformats.org/drawingml/2006/table">
            <a:tbl>
              <a:tblPr/>
              <a:tblGrid>
                <a:gridCol w="17007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75990">
                <a:tc>
                  <a:txBody>
                    <a:bodyPr/>
                    <a:lstStyle/>
                    <a:p>
                      <a:pPr algn="ctr">
                        <a:lnSpc>
                          <a:spcPts val="7619"/>
                        </a:lnSpc>
                        <a:defRPr/>
                      </a:pPr>
                      <a:endParaRPr lang="en-US" sz="1100"/>
                    </a:p>
                  </a:txBody>
                  <a:tcPr marL="90726" marR="90726" marT="90726" marB="90726" anchor="b">
                    <a:lnL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882" cap="flat" cmpd="sng" algn="ctr">
                      <a:solidFill>
                        <a:srgbClr val="663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3186804" y="4348940"/>
            <a:ext cx="4757499" cy="6128823"/>
          </a:xfrm>
          <a:custGeom>
            <a:avLst/>
            <a:gdLst/>
            <a:ahLst/>
            <a:cxnLst/>
            <a:rect l="l" t="t" r="r" b="b"/>
            <a:pathLst>
              <a:path w="4757499" h="6128823">
                <a:moveTo>
                  <a:pt x="0" y="0"/>
                </a:moveTo>
                <a:lnTo>
                  <a:pt x="4757499" y="0"/>
                </a:lnTo>
                <a:lnTo>
                  <a:pt x="4757499" y="6128823"/>
                </a:lnTo>
                <a:lnTo>
                  <a:pt x="0" y="6128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907884" y="7413351"/>
            <a:ext cx="5095851" cy="3057511"/>
          </a:xfrm>
          <a:custGeom>
            <a:avLst/>
            <a:gdLst/>
            <a:ahLst/>
            <a:cxnLst/>
            <a:rect l="l" t="t" r="r" b="b"/>
            <a:pathLst>
              <a:path w="5095851" h="3057511">
                <a:moveTo>
                  <a:pt x="0" y="0"/>
                </a:moveTo>
                <a:lnTo>
                  <a:pt x="5095851" y="0"/>
                </a:lnTo>
                <a:lnTo>
                  <a:pt x="5095851" y="3057511"/>
                </a:lnTo>
                <a:lnTo>
                  <a:pt x="0" y="3057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64894" y="2362776"/>
            <a:ext cx="9482513" cy="5200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51"/>
              </a:lnSpc>
            </a:pPr>
            <a:r>
              <a:rPr lang="en-US" sz="12413" spc="-682">
                <a:solidFill>
                  <a:srgbClr val="66321C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bạn thành công</a:t>
            </a:r>
          </a:p>
        </p:txBody>
      </p:sp>
      <p:sp>
        <p:nvSpPr>
          <p:cNvPr id="7" name="Freeform 7"/>
          <p:cNvSpPr/>
          <p:nvPr/>
        </p:nvSpPr>
        <p:spPr>
          <a:xfrm rot="-1065916">
            <a:off x="821248" y="1974585"/>
            <a:ext cx="1337442" cy="1396806"/>
          </a:xfrm>
          <a:custGeom>
            <a:avLst/>
            <a:gdLst/>
            <a:ahLst/>
            <a:cxnLst/>
            <a:rect l="l" t="t" r="r" b="b"/>
            <a:pathLst>
              <a:path w="1337442" h="1396806">
                <a:moveTo>
                  <a:pt x="0" y="0"/>
                </a:moveTo>
                <a:lnTo>
                  <a:pt x="1337442" y="0"/>
                </a:lnTo>
                <a:lnTo>
                  <a:pt x="1337442" y="1396806"/>
                </a:lnTo>
                <a:lnTo>
                  <a:pt x="0" y="13968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267083">
            <a:off x="13284753" y="4486589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4267083">
            <a:off x="17357250" y="9132155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-1065916">
            <a:off x="1056641" y="972350"/>
            <a:ext cx="866656" cy="905124"/>
          </a:xfrm>
          <a:custGeom>
            <a:avLst/>
            <a:gdLst/>
            <a:ahLst/>
            <a:cxnLst/>
            <a:rect l="l" t="t" r="r" b="b"/>
            <a:pathLst>
              <a:path w="866656" h="905124">
                <a:moveTo>
                  <a:pt x="0" y="0"/>
                </a:moveTo>
                <a:lnTo>
                  <a:pt x="866656" y="0"/>
                </a:lnTo>
                <a:lnTo>
                  <a:pt x="866656" y="905124"/>
                </a:lnTo>
                <a:lnTo>
                  <a:pt x="0" y="905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267083">
            <a:off x="2138668" y="1500238"/>
            <a:ext cx="628276" cy="656163"/>
          </a:xfrm>
          <a:custGeom>
            <a:avLst/>
            <a:gdLst/>
            <a:ahLst/>
            <a:cxnLst/>
            <a:rect l="l" t="t" r="r" b="b"/>
            <a:pathLst>
              <a:path w="628276" h="656163">
                <a:moveTo>
                  <a:pt x="0" y="0"/>
                </a:moveTo>
                <a:lnTo>
                  <a:pt x="628276" y="0"/>
                </a:lnTo>
                <a:lnTo>
                  <a:pt x="628276" y="656163"/>
                </a:lnTo>
                <a:lnTo>
                  <a:pt x="0" y="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Time New Roman</vt:lpstr>
      <vt:lpstr>Paytone One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5 -Nặn kem ốc quế</dc:title>
  <cp:lastModifiedBy>Techsi.vn</cp:lastModifiedBy>
  <cp:revision>2</cp:revision>
  <dcterms:created xsi:type="dcterms:W3CDTF">2006-08-16T00:00:00Z</dcterms:created>
  <dcterms:modified xsi:type="dcterms:W3CDTF">2025-02-26T10:00:22Z</dcterms:modified>
  <dc:identifier>DAGOrbP3HsA</dc:identifier>
</cp:coreProperties>
</file>