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Paytone One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DC9D0-5265-4B74-BBED-588CEC92AE0D}" v="5" dt="2024-08-23T15:48:28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47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F81DC9D0-5265-4B74-BBED-588CEC92AE0D}"/>
    <pc:docChg chg="modSld">
      <pc:chgData name="DOAN THI HAI YEN" userId="46ce6b64e9072719" providerId="LiveId" clId="{F81DC9D0-5265-4B74-BBED-588CEC92AE0D}" dt="2024-08-24T03:20:38.746" v="19" actId="20577"/>
      <pc:docMkLst>
        <pc:docMk/>
      </pc:docMkLst>
      <pc:sldChg chg="modTransition">
        <pc:chgData name="DOAN THI HAI YEN" userId="46ce6b64e9072719" providerId="LiveId" clId="{F81DC9D0-5265-4B74-BBED-588CEC92AE0D}" dt="2024-08-23T15:48:21.162" v="0"/>
        <pc:sldMkLst>
          <pc:docMk/>
          <pc:sldMk cId="0" sldId="256"/>
        </pc:sldMkLst>
      </pc:sldChg>
      <pc:sldChg chg="modSp mod modTransition">
        <pc:chgData name="DOAN THI HAI YEN" userId="46ce6b64e9072719" providerId="LiveId" clId="{F81DC9D0-5265-4B74-BBED-588CEC92AE0D}" dt="2024-08-24T03:20:06.849" v="5" actId="14100"/>
        <pc:sldMkLst>
          <pc:docMk/>
          <pc:sldMk cId="0" sldId="257"/>
        </pc:sldMkLst>
        <pc:spChg chg="mod">
          <ac:chgData name="DOAN THI HAI YEN" userId="46ce6b64e9072719" providerId="LiveId" clId="{F81DC9D0-5265-4B74-BBED-588CEC92AE0D}" dt="2024-08-24T03:20:06.849" v="5" actId="14100"/>
          <ac:spMkLst>
            <pc:docMk/>
            <pc:sldMk cId="0" sldId="257"/>
            <ac:spMk id="15" creationId="{00000000-0000-0000-0000-000000000000}"/>
          </ac:spMkLst>
        </pc:spChg>
      </pc:sldChg>
      <pc:sldChg chg="modSp mod modTransition">
        <pc:chgData name="DOAN THI HAI YEN" userId="46ce6b64e9072719" providerId="LiveId" clId="{F81DC9D0-5265-4B74-BBED-588CEC92AE0D}" dt="2024-08-24T03:20:10.175" v="6" actId="14100"/>
        <pc:sldMkLst>
          <pc:docMk/>
          <pc:sldMk cId="0" sldId="258"/>
        </pc:sldMkLst>
        <pc:spChg chg="mod">
          <ac:chgData name="DOAN THI HAI YEN" userId="46ce6b64e9072719" providerId="LiveId" clId="{F81DC9D0-5265-4B74-BBED-588CEC92AE0D}" dt="2024-08-24T03:20:10.175" v="6" actId="14100"/>
          <ac:spMkLst>
            <pc:docMk/>
            <pc:sldMk cId="0" sldId="258"/>
            <ac:spMk id="17" creationId="{00000000-0000-0000-0000-000000000000}"/>
          </ac:spMkLst>
        </pc:spChg>
      </pc:sldChg>
      <pc:sldChg chg="modSp mod modTransition">
        <pc:chgData name="DOAN THI HAI YEN" userId="46ce6b64e9072719" providerId="LiveId" clId="{F81DC9D0-5265-4B74-BBED-588CEC92AE0D}" dt="2024-08-24T03:20:14.763" v="7" actId="14100"/>
        <pc:sldMkLst>
          <pc:docMk/>
          <pc:sldMk cId="0" sldId="259"/>
        </pc:sldMkLst>
        <pc:spChg chg="mod">
          <ac:chgData name="DOAN THI HAI YEN" userId="46ce6b64e9072719" providerId="LiveId" clId="{F81DC9D0-5265-4B74-BBED-588CEC92AE0D}" dt="2024-08-24T03:20:14.763" v="7" actId="14100"/>
          <ac:spMkLst>
            <pc:docMk/>
            <pc:sldMk cId="0" sldId="259"/>
            <ac:spMk id="16" creationId="{00000000-0000-0000-0000-000000000000}"/>
          </ac:spMkLst>
        </pc:spChg>
      </pc:sldChg>
      <pc:sldChg chg="modSp mod modTransition">
        <pc:chgData name="DOAN THI HAI YEN" userId="46ce6b64e9072719" providerId="LiveId" clId="{F81DC9D0-5265-4B74-BBED-588CEC92AE0D}" dt="2024-08-24T03:20:38.746" v="19" actId="20577"/>
        <pc:sldMkLst>
          <pc:docMk/>
          <pc:sldMk cId="0" sldId="260"/>
        </pc:sldMkLst>
        <pc:spChg chg="mod">
          <ac:chgData name="DOAN THI HAI YEN" userId="46ce6b64e9072719" providerId="LiveId" clId="{F81DC9D0-5265-4B74-BBED-588CEC92AE0D}" dt="2024-08-24T03:20:38.746" v="19" actId="20577"/>
          <ac:spMkLst>
            <pc:docMk/>
            <pc:sldMk cId="0" sldId="260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pn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23.svg"/><Relationship Id="rId4" Type="http://schemas.openxmlformats.org/officeDocument/2006/relationships/image" Target="../media/image16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6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7865683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8" y="0"/>
                </a:lnTo>
                <a:lnTo>
                  <a:pt x="9788088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23313" y="7907563"/>
            <a:ext cx="10840082" cy="4842634"/>
          </a:xfrm>
          <a:custGeom>
            <a:avLst/>
            <a:gdLst/>
            <a:ahLst/>
            <a:cxnLst/>
            <a:rect l="l" t="t" r="r" b="b"/>
            <a:pathLst>
              <a:path w="10840082" h="4842634">
                <a:moveTo>
                  <a:pt x="0" y="0"/>
                </a:moveTo>
                <a:lnTo>
                  <a:pt x="10840082" y="0"/>
                </a:lnTo>
                <a:lnTo>
                  <a:pt x="10840082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718" b="-1071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38318" y="597297"/>
            <a:ext cx="14551224" cy="7603014"/>
          </a:xfrm>
          <a:custGeom>
            <a:avLst/>
            <a:gdLst/>
            <a:ahLst/>
            <a:cxnLst/>
            <a:rect l="l" t="t" r="r" b="b"/>
            <a:pathLst>
              <a:path w="14551224" h="7603014">
                <a:moveTo>
                  <a:pt x="0" y="0"/>
                </a:moveTo>
                <a:lnTo>
                  <a:pt x="14551223" y="0"/>
                </a:lnTo>
                <a:lnTo>
                  <a:pt x="14551223" y="7603014"/>
                </a:lnTo>
                <a:lnTo>
                  <a:pt x="0" y="7603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45768" y="6693681"/>
            <a:ext cx="2985100" cy="41148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2985100" y="0"/>
                </a:moveTo>
                <a:lnTo>
                  <a:pt x="0" y="0"/>
                </a:lnTo>
                <a:lnTo>
                  <a:pt x="0" y="4114800"/>
                </a:lnTo>
                <a:lnTo>
                  <a:pt x="2985100" y="4114800"/>
                </a:lnTo>
                <a:lnTo>
                  <a:pt x="29851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13013">
            <a:off x="14721238" y="6985200"/>
            <a:ext cx="2545946" cy="2430221"/>
          </a:xfrm>
          <a:custGeom>
            <a:avLst/>
            <a:gdLst/>
            <a:ahLst/>
            <a:cxnLst/>
            <a:rect l="l" t="t" r="r" b="b"/>
            <a:pathLst>
              <a:path w="2545946" h="2430221">
                <a:moveTo>
                  <a:pt x="0" y="0"/>
                </a:moveTo>
                <a:lnTo>
                  <a:pt x="2545946" y="0"/>
                </a:lnTo>
                <a:lnTo>
                  <a:pt x="2545946" y="2430221"/>
                </a:lnTo>
                <a:lnTo>
                  <a:pt x="0" y="2430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251871">
            <a:off x="3539538" y="8251319"/>
            <a:ext cx="2114380" cy="999525"/>
          </a:xfrm>
          <a:custGeom>
            <a:avLst/>
            <a:gdLst/>
            <a:ahLst/>
            <a:cxnLst/>
            <a:rect l="l" t="t" r="r" b="b"/>
            <a:pathLst>
              <a:path w="2114380" h="999525">
                <a:moveTo>
                  <a:pt x="0" y="0"/>
                </a:moveTo>
                <a:lnTo>
                  <a:pt x="2114380" y="0"/>
                </a:lnTo>
                <a:lnTo>
                  <a:pt x="2114380" y="999525"/>
                </a:lnTo>
                <a:lnTo>
                  <a:pt x="0" y="999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57996" y="735050"/>
            <a:ext cx="2672430" cy="2589827"/>
          </a:xfrm>
          <a:custGeom>
            <a:avLst/>
            <a:gdLst/>
            <a:ahLst/>
            <a:cxnLst/>
            <a:rect l="l" t="t" r="r" b="b"/>
            <a:pathLst>
              <a:path w="2672430" h="2589827">
                <a:moveTo>
                  <a:pt x="0" y="0"/>
                </a:moveTo>
                <a:lnTo>
                  <a:pt x="2672430" y="0"/>
                </a:lnTo>
                <a:lnTo>
                  <a:pt x="2672430" y="2589828"/>
                </a:lnTo>
                <a:lnTo>
                  <a:pt x="0" y="2589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55389">
            <a:off x="12572364" y="1261639"/>
            <a:ext cx="2535361" cy="548560"/>
          </a:xfrm>
          <a:custGeom>
            <a:avLst/>
            <a:gdLst/>
            <a:ahLst/>
            <a:cxnLst/>
            <a:rect l="l" t="t" r="r" b="b"/>
            <a:pathLst>
              <a:path w="2535361" h="548560">
                <a:moveTo>
                  <a:pt x="0" y="0"/>
                </a:moveTo>
                <a:lnTo>
                  <a:pt x="2535361" y="0"/>
                </a:lnTo>
                <a:lnTo>
                  <a:pt x="2535361" y="548560"/>
                </a:lnTo>
                <a:lnTo>
                  <a:pt x="0" y="5485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5768" y="84083"/>
            <a:ext cx="3696042" cy="3595241"/>
          </a:xfrm>
          <a:custGeom>
            <a:avLst/>
            <a:gdLst/>
            <a:ahLst/>
            <a:cxnLst/>
            <a:rect l="l" t="t" r="r" b="b"/>
            <a:pathLst>
              <a:path w="3696042" h="3595241">
                <a:moveTo>
                  <a:pt x="0" y="0"/>
                </a:moveTo>
                <a:lnTo>
                  <a:pt x="3696042" y="0"/>
                </a:lnTo>
                <a:lnTo>
                  <a:pt x="3696042" y="3595241"/>
                </a:lnTo>
                <a:lnTo>
                  <a:pt x="0" y="35952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082020" y="2494781"/>
            <a:ext cx="10560735" cy="5066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PHÒNG GIÁO DỤC VÀ ĐÀO TẠO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QUẬN LONG </a:t>
            </a:r>
            <a:r>
              <a:rPr lang="en-US" altLang="en-US" sz="22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TRƯỜNG MẦM NON HOA TRẠNG </a:t>
            </a:r>
            <a:r>
              <a:rPr lang="en-US" altLang="en-US" sz="22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NGUYÊN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LĨNH VỰC PHÁT TRIỂN NGÔN NGỮ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000" b="1" dirty="0">
              <a:solidFill>
                <a:srgbClr val="0070C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000" b="1" dirty="0">
              <a:solidFill>
                <a:srgbClr val="0070C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quen</a:t>
            </a:r>
            <a:r>
              <a:rPr lang="en-US" altLang="en-US" sz="28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học</a:t>
            </a:r>
            <a:endParaRPr lang="en-US" altLang="en-US" sz="28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Đề</a:t>
            </a:r>
            <a:r>
              <a:rPr lang="en-US" altLang="en-US" sz="28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tài</a:t>
            </a:r>
            <a:r>
              <a:rPr lang="en-US" altLang="en-US" sz="28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Dạy</a:t>
            </a:r>
            <a:r>
              <a:rPr lang="en-US" altLang="en-US" sz="28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“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yêu</a:t>
            </a:r>
            <a:r>
              <a:rPr lang="en-US" altLang="en-US" sz="28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trường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”</a:t>
            </a:r>
            <a:endParaRPr lang="en-US" altLang="en-US" sz="28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viên</a:t>
            </a:r>
            <a:r>
              <a:rPr lang="en-US" altLang="en-US" sz="2800" b="1" dirty="0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Phạm</a:t>
            </a:r>
            <a:r>
              <a:rPr lang="en-US" altLang="en-US" sz="2800" b="1" dirty="0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Thị</a:t>
            </a:r>
            <a:r>
              <a:rPr lang="en-US" altLang="en-US" sz="2800" b="1" dirty="0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Bích</a:t>
            </a:r>
            <a:r>
              <a:rPr lang="en-US" altLang="en-US" sz="2800" b="1" dirty="0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NGọc</a:t>
            </a:r>
            <a:endParaRPr lang="en-US" altLang="en-US" sz="2800" b="1" dirty="0" smtClean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000" b="1" dirty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Lứa</a:t>
            </a:r>
            <a:r>
              <a:rPr lang="en-US" altLang="en-US" sz="28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tuổi</a:t>
            </a:r>
            <a:r>
              <a:rPr lang="en-US" altLang="en-US" sz="28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: 3 - 4 </a:t>
            </a:r>
            <a:r>
              <a:rPr lang="en-US" altLang="en-US" sz="28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tuổi</a:t>
            </a:r>
            <a:endParaRPr lang="en-US" altLang="en-US" sz="2800" b="1" dirty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4853" y="8709136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7" y="0"/>
                </a:lnTo>
                <a:lnTo>
                  <a:pt x="9788087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32702" y="8511407"/>
            <a:ext cx="9881842" cy="5188864"/>
          </a:xfrm>
          <a:custGeom>
            <a:avLst/>
            <a:gdLst/>
            <a:ahLst/>
            <a:cxnLst/>
            <a:rect l="l" t="t" r="r" b="b"/>
            <a:pathLst>
              <a:path w="9881842" h="5188864">
                <a:moveTo>
                  <a:pt x="0" y="0"/>
                </a:moveTo>
                <a:lnTo>
                  <a:pt x="9881842" y="0"/>
                </a:lnTo>
                <a:lnTo>
                  <a:pt x="9881842" y="5188864"/>
                </a:lnTo>
                <a:lnTo>
                  <a:pt x="0" y="5188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3" r="-623" b="-460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67222" y="-313659"/>
            <a:ext cx="3521796" cy="3541111"/>
          </a:xfrm>
          <a:custGeom>
            <a:avLst/>
            <a:gdLst/>
            <a:ahLst/>
            <a:cxnLst/>
            <a:rect l="l" t="t" r="r" b="b"/>
            <a:pathLst>
              <a:path w="3521796" h="3541111">
                <a:moveTo>
                  <a:pt x="0" y="0"/>
                </a:moveTo>
                <a:lnTo>
                  <a:pt x="3521796" y="0"/>
                </a:lnTo>
                <a:lnTo>
                  <a:pt x="3521796" y="3541111"/>
                </a:lnTo>
                <a:lnTo>
                  <a:pt x="0" y="35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03774" y="2284980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55526" y="5843779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EE58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6743" y="6952609"/>
            <a:ext cx="3707274" cy="2305691"/>
            <a:chOff x="0" y="0"/>
            <a:chExt cx="1787803" cy="11119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87803" cy="1111901"/>
            </a:xfrm>
            <a:custGeom>
              <a:avLst/>
              <a:gdLst/>
              <a:ahLst/>
              <a:cxnLst/>
              <a:rect l="l" t="t" r="r" b="b"/>
              <a:pathLst>
                <a:path w="1787803" h="1111901">
                  <a:moveTo>
                    <a:pt x="1584603" y="0"/>
                  </a:moveTo>
                  <a:cubicBezTo>
                    <a:pt x="1696827" y="0"/>
                    <a:pt x="1787803" y="248907"/>
                    <a:pt x="1787803" y="555950"/>
                  </a:cubicBezTo>
                  <a:cubicBezTo>
                    <a:pt x="1787803" y="862993"/>
                    <a:pt x="1696827" y="1111901"/>
                    <a:pt x="1584603" y="1111901"/>
                  </a:cubicBezTo>
                  <a:lnTo>
                    <a:pt x="203200" y="1111901"/>
                  </a:lnTo>
                  <a:cubicBezTo>
                    <a:pt x="90976" y="1111901"/>
                    <a:pt x="0" y="862993"/>
                    <a:pt x="0" y="555950"/>
                  </a:cubicBezTo>
                  <a:cubicBezTo>
                    <a:pt x="0" y="24890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E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87803" cy="1150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835496" y="1282807"/>
            <a:ext cx="6875236" cy="5156427"/>
          </a:xfrm>
          <a:custGeom>
            <a:avLst/>
            <a:gdLst/>
            <a:ahLst/>
            <a:cxnLst/>
            <a:rect l="l" t="t" r="r" b="b"/>
            <a:pathLst>
              <a:path w="6875236" h="5156427">
                <a:moveTo>
                  <a:pt x="0" y="0"/>
                </a:moveTo>
                <a:lnTo>
                  <a:pt x="6875235" y="0"/>
                </a:lnTo>
                <a:lnTo>
                  <a:pt x="6875235" y="5156427"/>
                </a:lnTo>
                <a:lnTo>
                  <a:pt x="0" y="51564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055183" y="3407133"/>
            <a:ext cx="8204117" cy="5704425"/>
          </a:xfrm>
          <a:custGeom>
            <a:avLst/>
            <a:gdLst/>
            <a:ahLst/>
            <a:cxnLst/>
            <a:rect l="l" t="t" r="r" b="b"/>
            <a:pathLst>
              <a:path w="8204117" h="5704425">
                <a:moveTo>
                  <a:pt x="0" y="0"/>
                </a:moveTo>
                <a:lnTo>
                  <a:pt x="8204117" y="0"/>
                </a:lnTo>
                <a:lnTo>
                  <a:pt x="8204117" y="5704425"/>
                </a:lnTo>
                <a:lnTo>
                  <a:pt x="0" y="57044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71782" y="7234782"/>
            <a:ext cx="2976418" cy="1693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Em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yêu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trường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em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Phượng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hồng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rực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rỡ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Bằng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lăng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tím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nở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Mắt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huyền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xuyến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xao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4853" y="8709136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7" y="0"/>
                </a:lnTo>
                <a:lnTo>
                  <a:pt x="9788087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32702" y="8511407"/>
            <a:ext cx="9881842" cy="5188864"/>
          </a:xfrm>
          <a:custGeom>
            <a:avLst/>
            <a:gdLst/>
            <a:ahLst/>
            <a:cxnLst/>
            <a:rect l="l" t="t" r="r" b="b"/>
            <a:pathLst>
              <a:path w="9881842" h="5188864">
                <a:moveTo>
                  <a:pt x="0" y="0"/>
                </a:moveTo>
                <a:lnTo>
                  <a:pt x="9881842" y="0"/>
                </a:lnTo>
                <a:lnTo>
                  <a:pt x="9881842" y="5188864"/>
                </a:lnTo>
                <a:lnTo>
                  <a:pt x="0" y="5188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3" r="-623" b="-460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67222" y="-313659"/>
            <a:ext cx="3521796" cy="3541111"/>
          </a:xfrm>
          <a:custGeom>
            <a:avLst/>
            <a:gdLst/>
            <a:ahLst/>
            <a:cxnLst/>
            <a:rect l="l" t="t" r="r" b="b"/>
            <a:pathLst>
              <a:path w="3521796" h="3541111">
                <a:moveTo>
                  <a:pt x="0" y="0"/>
                </a:moveTo>
                <a:lnTo>
                  <a:pt x="3521796" y="0"/>
                </a:lnTo>
                <a:lnTo>
                  <a:pt x="3521796" y="3541111"/>
                </a:lnTo>
                <a:lnTo>
                  <a:pt x="0" y="35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03774" y="2284980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55526" y="5843779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EE58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6743" y="6952609"/>
            <a:ext cx="3707274" cy="2305691"/>
            <a:chOff x="0" y="0"/>
            <a:chExt cx="1787803" cy="11119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87803" cy="1111901"/>
            </a:xfrm>
            <a:custGeom>
              <a:avLst/>
              <a:gdLst/>
              <a:ahLst/>
              <a:cxnLst/>
              <a:rect l="l" t="t" r="r" b="b"/>
              <a:pathLst>
                <a:path w="1787803" h="1111901">
                  <a:moveTo>
                    <a:pt x="1584603" y="0"/>
                  </a:moveTo>
                  <a:cubicBezTo>
                    <a:pt x="1696827" y="0"/>
                    <a:pt x="1787803" y="248907"/>
                    <a:pt x="1787803" y="555950"/>
                  </a:cubicBezTo>
                  <a:cubicBezTo>
                    <a:pt x="1787803" y="862993"/>
                    <a:pt x="1696827" y="1111901"/>
                    <a:pt x="1584603" y="1111901"/>
                  </a:cubicBezTo>
                  <a:lnTo>
                    <a:pt x="203200" y="1111901"/>
                  </a:lnTo>
                  <a:cubicBezTo>
                    <a:pt x="90976" y="1111901"/>
                    <a:pt x="0" y="862993"/>
                    <a:pt x="0" y="555950"/>
                  </a:cubicBezTo>
                  <a:cubicBezTo>
                    <a:pt x="0" y="24890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E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87803" cy="1150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833770" y="1456896"/>
            <a:ext cx="1405272" cy="1529548"/>
          </a:xfrm>
          <a:custGeom>
            <a:avLst/>
            <a:gdLst/>
            <a:ahLst/>
            <a:cxnLst/>
            <a:rect l="l" t="t" r="r" b="b"/>
            <a:pathLst>
              <a:path w="1405272" h="1529548">
                <a:moveTo>
                  <a:pt x="0" y="0"/>
                </a:moveTo>
                <a:lnTo>
                  <a:pt x="1405272" y="0"/>
                </a:lnTo>
                <a:lnTo>
                  <a:pt x="1405272" y="1529548"/>
                </a:lnTo>
                <a:lnTo>
                  <a:pt x="0" y="1529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1470411" y="1155310"/>
            <a:ext cx="1138486" cy="113279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2769653" y="1853651"/>
            <a:ext cx="1138486" cy="1132794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4624750" y="512148"/>
            <a:ext cx="12427925" cy="8746152"/>
          </a:xfrm>
          <a:custGeom>
            <a:avLst/>
            <a:gdLst/>
            <a:ahLst/>
            <a:cxnLst/>
            <a:rect l="l" t="t" r="r" b="b"/>
            <a:pathLst>
              <a:path w="12427925" h="8746152">
                <a:moveTo>
                  <a:pt x="0" y="0"/>
                </a:moveTo>
                <a:lnTo>
                  <a:pt x="12427925" y="0"/>
                </a:lnTo>
                <a:lnTo>
                  <a:pt x="12427925" y="8746152"/>
                </a:lnTo>
                <a:lnTo>
                  <a:pt x="0" y="87461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39223" y="7234782"/>
            <a:ext cx="2885527" cy="1693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Em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yêu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xiết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bao</a:t>
            </a:r>
          </a:p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Tiếng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chim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lảnh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lót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Sân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trường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vui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nhộn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Ríu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rít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bài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4853" y="8709136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7" y="0"/>
                </a:lnTo>
                <a:lnTo>
                  <a:pt x="9788087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32702" y="8511407"/>
            <a:ext cx="9881842" cy="5188864"/>
          </a:xfrm>
          <a:custGeom>
            <a:avLst/>
            <a:gdLst/>
            <a:ahLst/>
            <a:cxnLst/>
            <a:rect l="l" t="t" r="r" b="b"/>
            <a:pathLst>
              <a:path w="9881842" h="5188864">
                <a:moveTo>
                  <a:pt x="0" y="0"/>
                </a:moveTo>
                <a:lnTo>
                  <a:pt x="9881842" y="0"/>
                </a:lnTo>
                <a:lnTo>
                  <a:pt x="9881842" y="5188864"/>
                </a:lnTo>
                <a:lnTo>
                  <a:pt x="0" y="5188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3" r="-623" b="-460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67222" y="-313659"/>
            <a:ext cx="3521796" cy="3541111"/>
          </a:xfrm>
          <a:custGeom>
            <a:avLst/>
            <a:gdLst/>
            <a:ahLst/>
            <a:cxnLst/>
            <a:rect l="l" t="t" r="r" b="b"/>
            <a:pathLst>
              <a:path w="3521796" h="3541111">
                <a:moveTo>
                  <a:pt x="0" y="0"/>
                </a:moveTo>
                <a:lnTo>
                  <a:pt x="3521796" y="0"/>
                </a:lnTo>
                <a:lnTo>
                  <a:pt x="3521796" y="3541111"/>
                </a:lnTo>
                <a:lnTo>
                  <a:pt x="0" y="35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03774" y="2284980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55526" y="5843779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EE58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6743" y="6952609"/>
            <a:ext cx="3707274" cy="2305691"/>
            <a:chOff x="0" y="0"/>
            <a:chExt cx="1787803" cy="11119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87803" cy="1111901"/>
            </a:xfrm>
            <a:custGeom>
              <a:avLst/>
              <a:gdLst/>
              <a:ahLst/>
              <a:cxnLst/>
              <a:rect l="l" t="t" r="r" b="b"/>
              <a:pathLst>
                <a:path w="1787803" h="1111901">
                  <a:moveTo>
                    <a:pt x="1584603" y="0"/>
                  </a:moveTo>
                  <a:cubicBezTo>
                    <a:pt x="1696827" y="0"/>
                    <a:pt x="1787803" y="248907"/>
                    <a:pt x="1787803" y="555950"/>
                  </a:cubicBezTo>
                  <a:cubicBezTo>
                    <a:pt x="1787803" y="862993"/>
                    <a:pt x="1696827" y="1111901"/>
                    <a:pt x="1584603" y="1111901"/>
                  </a:cubicBezTo>
                  <a:lnTo>
                    <a:pt x="203200" y="1111901"/>
                  </a:lnTo>
                  <a:cubicBezTo>
                    <a:pt x="90976" y="1111901"/>
                    <a:pt x="0" y="862993"/>
                    <a:pt x="0" y="555950"/>
                  </a:cubicBezTo>
                  <a:cubicBezTo>
                    <a:pt x="0" y="24890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E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87803" cy="1150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056742" y="2284980"/>
            <a:ext cx="12025232" cy="6869414"/>
          </a:xfrm>
          <a:custGeom>
            <a:avLst/>
            <a:gdLst/>
            <a:ahLst/>
            <a:cxnLst/>
            <a:rect l="l" t="t" r="r" b="b"/>
            <a:pathLst>
              <a:path w="12025232" h="6869414">
                <a:moveTo>
                  <a:pt x="0" y="0"/>
                </a:moveTo>
                <a:lnTo>
                  <a:pt x="12025232" y="0"/>
                </a:lnTo>
                <a:lnTo>
                  <a:pt x="12025232" y="6869413"/>
                </a:lnTo>
                <a:lnTo>
                  <a:pt x="0" y="68694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803774" y="1919288"/>
            <a:ext cx="4501271" cy="4501271"/>
          </a:xfrm>
          <a:custGeom>
            <a:avLst/>
            <a:gdLst/>
            <a:ahLst/>
            <a:cxnLst/>
            <a:rect l="l" t="t" r="r" b="b"/>
            <a:pathLst>
              <a:path w="4501271" h="4501271">
                <a:moveTo>
                  <a:pt x="0" y="0"/>
                </a:moveTo>
                <a:lnTo>
                  <a:pt x="4501271" y="0"/>
                </a:lnTo>
                <a:lnTo>
                  <a:pt x="4501271" y="4501271"/>
                </a:lnTo>
                <a:lnTo>
                  <a:pt x="0" y="45012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833660" y="4662515"/>
            <a:ext cx="1740464" cy="1758045"/>
          </a:xfrm>
          <a:custGeom>
            <a:avLst/>
            <a:gdLst/>
            <a:ahLst/>
            <a:cxnLst/>
            <a:rect l="l" t="t" r="r" b="b"/>
            <a:pathLst>
              <a:path w="1740464" h="1758045">
                <a:moveTo>
                  <a:pt x="0" y="0"/>
                </a:moveTo>
                <a:lnTo>
                  <a:pt x="1740465" y="0"/>
                </a:lnTo>
                <a:lnTo>
                  <a:pt x="1740465" y="1758044"/>
                </a:lnTo>
                <a:lnTo>
                  <a:pt x="0" y="17580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720605" y="7234782"/>
            <a:ext cx="2927595" cy="1693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cô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thiết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Dạy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bài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học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Buổi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đầu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còn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khóc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Sao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giờ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thân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thương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7865683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8" y="0"/>
                </a:lnTo>
                <a:lnTo>
                  <a:pt x="9788088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23313" y="7907563"/>
            <a:ext cx="10840082" cy="4842634"/>
          </a:xfrm>
          <a:custGeom>
            <a:avLst/>
            <a:gdLst/>
            <a:ahLst/>
            <a:cxnLst/>
            <a:rect l="l" t="t" r="r" b="b"/>
            <a:pathLst>
              <a:path w="10840082" h="4842634">
                <a:moveTo>
                  <a:pt x="0" y="0"/>
                </a:moveTo>
                <a:lnTo>
                  <a:pt x="10840082" y="0"/>
                </a:lnTo>
                <a:lnTo>
                  <a:pt x="10840082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718" b="-1071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38318" y="597297"/>
            <a:ext cx="14551224" cy="7603014"/>
          </a:xfrm>
          <a:custGeom>
            <a:avLst/>
            <a:gdLst/>
            <a:ahLst/>
            <a:cxnLst/>
            <a:rect l="l" t="t" r="r" b="b"/>
            <a:pathLst>
              <a:path w="14551224" h="7603014">
                <a:moveTo>
                  <a:pt x="0" y="0"/>
                </a:moveTo>
                <a:lnTo>
                  <a:pt x="14551223" y="0"/>
                </a:lnTo>
                <a:lnTo>
                  <a:pt x="14551223" y="7603014"/>
                </a:lnTo>
                <a:lnTo>
                  <a:pt x="0" y="7603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45768" y="6693681"/>
            <a:ext cx="2985100" cy="41148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2985100" y="0"/>
                </a:moveTo>
                <a:lnTo>
                  <a:pt x="0" y="0"/>
                </a:lnTo>
                <a:lnTo>
                  <a:pt x="0" y="4114800"/>
                </a:lnTo>
                <a:lnTo>
                  <a:pt x="2985100" y="4114800"/>
                </a:lnTo>
                <a:lnTo>
                  <a:pt x="29851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13013">
            <a:off x="14721238" y="6985200"/>
            <a:ext cx="2545946" cy="2430221"/>
          </a:xfrm>
          <a:custGeom>
            <a:avLst/>
            <a:gdLst/>
            <a:ahLst/>
            <a:cxnLst/>
            <a:rect l="l" t="t" r="r" b="b"/>
            <a:pathLst>
              <a:path w="2545946" h="2430221">
                <a:moveTo>
                  <a:pt x="0" y="0"/>
                </a:moveTo>
                <a:lnTo>
                  <a:pt x="2545946" y="0"/>
                </a:lnTo>
                <a:lnTo>
                  <a:pt x="2545946" y="2430221"/>
                </a:lnTo>
                <a:lnTo>
                  <a:pt x="0" y="2430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251871">
            <a:off x="3539538" y="8251319"/>
            <a:ext cx="2114380" cy="999525"/>
          </a:xfrm>
          <a:custGeom>
            <a:avLst/>
            <a:gdLst/>
            <a:ahLst/>
            <a:cxnLst/>
            <a:rect l="l" t="t" r="r" b="b"/>
            <a:pathLst>
              <a:path w="2114380" h="999525">
                <a:moveTo>
                  <a:pt x="0" y="0"/>
                </a:moveTo>
                <a:lnTo>
                  <a:pt x="2114380" y="0"/>
                </a:lnTo>
                <a:lnTo>
                  <a:pt x="2114380" y="999525"/>
                </a:lnTo>
                <a:lnTo>
                  <a:pt x="0" y="999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57996" y="735050"/>
            <a:ext cx="2672430" cy="2589827"/>
          </a:xfrm>
          <a:custGeom>
            <a:avLst/>
            <a:gdLst/>
            <a:ahLst/>
            <a:cxnLst/>
            <a:rect l="l" t="t" r="r" b="b"/>
            <a:pathLst>
              <a:path w="2672430" h="2589827">
                <a:moveTo>
                  <a:pt x="0" y="0"/>
                </a:moveTo>
                <a:lnTo>
                  <a:pt x="2672430" y="0"/>
                </a:lnTo>
                <a:lnTo>
                  <a:pt x="2672430" y="2589828"/>
                </a:lnTo>
                <a:lnTo>
                  <a:pt x="0" y="2589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55389">
            <a:off x="12572364" y="1261639"/>
            <a:ext cx="2535361" cy="548560"/>
          </a:xfrm>
          <a:custGeom>
            <a:avLst/>
            <a:gdLst/>
            <a:ahLst/>
            <a:cxnLst/>
            <a:rect l="l" t="t" r="r" b="b"/>
            <a:pathLst>
              <a:path w="2535361" h="548560">
                <a:moveTo>
                  <a:pt x="0" y="0"/>
                </a:moveTo>
                <a:lnTo>
                  <a:pt x="2535361" y="0"/>
                </a:lnTo>
                <a:lnTo>
                  <a:pt x="2535361" y="548560"/>
                </a:lnTo>
                <a:lnTo>
                  <a:pt x="0" y="5485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5768" y="84083"/>
            <a:ext cx="3696042" cy="3595241"/>
          </a:xfrm>
          <a:custGeom>
            <a:avLst/>
            <a:gdLst/>
            <a:ahLst/>
            <a:cxnLst/>
            <a:rect l="l" t="t" r="r" b="b"/>
            <a:pathLst>
              <a:path w="3696042" h="3595241">
                <a:moveTo>
                  <a:pt x="0" y="0"/>
                </a:moveTo>
                <a:lnTo>
                  <a:pt x="3696042" y="0"/>
                </a:lnTo>
                <a:lnTo>
                  <a:pt x="3696042" y="3595241"/>
                </a:lnTo>
                <a:lnTo>
                  <a:pt x="0" y="35952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176070" y="3096278"/>
            <a:ext cx="7920929" cy="237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25"/>
              </a:lnSpc>
            </a:pP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Bé 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cùng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đọc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thuộc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</a:t>
            </a:r>
          </a:p>
          <a:p>
            <a:pPr algn="ctr">
              <a:lnSpc>
                <a:spcPts val="9725"/>
              </a:lnSpc>
            </a:pP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bài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thơ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nhe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́!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Time New Roman</vt:lpstr>
      <vt:lpstr>Paytone One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5 - Thơ Em yêu trường em</dc:title>
  <cp:lastModifiedBy>Techsi.vn</cp:lastModifiedBy>
  <cp:revision>2</cp:revision>
  <dcterms:created xsi:type="dcterms:W3CDTF">2006-08-16T00:00:00Z</dcterms:created>
  <dcterms:modified xsi:type="dcterms:W3CDTF">2025-02-26T09:42:14Z</dcterms:modified>
  <dc:identifier>DAGOr4RMoHo</dc:identifier>
</cp:coreProperties>
</file>