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uli Bold" panose="020B0604020202020204" charset="-93"/>
      <p:regular r:id="rId12"/>
    </p:embeddedFont>
    <p:embeddedFont>
      <p:font typeface="Muli" panose="020B0604020202020204" charset="-93"/>
      <p:regular r:id="rId13"/>
    </p:embeddedFont>
    <p:embeddedFont>
      <p:font typeface="Baloo" panose="020B0604020202020204" charset="-9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9530" y="1053071"/>
            <a:ext cx="15688940" cy="8180858"/>
            <a:chOff x="0" y="0"/>
            <a:chExt cx="11008722" cy="574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08722" cy="5740400"/>
            </a:xfrm>
            <a:custGeom>
              <a:avLst/>
              <a:gdLst/>
              <a:ahLst/>
              <a:cxnLst/>
              <a:rect l="l" t="t" r="r" b="b"/>
              <a:pathLst>
                <a:path w="11008722" h="5740400">
                  <a:moveTo>
                    <a:pt x="107039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10703922" y="5740400"/>
                  </a:lnTo>
                  <a:cubicBezTo>
                    <a:pt x="10872832" y="5740400"/>
                    <a:pt x="11008722" y="5604510"/>
                    <a:pt x="11008722" y="5435600"/>
                  </a:cubicBezTo>
                  <a:lnTo>
                    <a:pt x="11008722" y="304800"/>
                  </a:lnTo>
                  <a:cubicBezTo>
                    <a:pt x="11008722" y="135890"/>
                    <a:pt x="10872832" y="0"/>
                    <a:pt x="107039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499314">
            <a:off x="153840" y="550243"/>
            <a:ext cx="3888753" cy="2658935"/>
          </a:xfrm>
          <a:custGeom>
            <a:avLst/>
            <a:gdLst/>
            <a:ahLst/>
            <a:cxnLst/>
            <a:rect l="l" t="t" r="r" b="b"/>
            <a:pathLst>
              <a:path w="3888753" h="2658935">
                <a:moveTo>
                  <a:pt x="0" y="0"/>
                </a:moveTo>
                <a:lnTo>
                  <a:pt x="3888753" y="0"/>
                </a:lnTo>
                <a:lnTo>
                  <a:pt x="3888753" y="2658935"/>
                </a:lnTo>
                <a:lnTo>
                  <a:pt x="0" y="2658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26136">
            <a:off x="356580" y="6192960"/>
            <a:ext cx="3483273" cy="3770796"/>
          </a:xfrm>
          <a:custGeom>
            <a:avLst/>
            <a:gdLst/>
            <a:ahLst/>
            <a:cxnLst/>
            <a:rect l="l" t="t" r="r" b="b"/>
            <a:pathLst>
              <a:path w="3483273" h="3770796">
                <a:moveTo>
                  <a:pt x="0" y="0"/>
                </a:moveTo>
                <a:lnTo>
                  <a:pt x="3483273" y="0"/>
                </a:lnTo>
                <a:lnTo>
                  <a:pt x="3483273" y="3770796"/>
                </a:lnTo>
                <a:lnTo>
                  <a:pt x="0" y="3770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79307" y="608482"/>
            <a:ext cx="2634794" cy="2788142"/>
          </a:xfrm>
          <a:custGeom>
            <a:avLst/>
            <a:gdLst/>
            <a:ahLst/>
            <a:cxnLst/>
            <a:rect l="l" t="t" r="r" b="b"/>
            <a:pathLst>
              <a:path w="2634794" h="2788142">
                <a:moveTo>
                  <a:pt x="0" y="0"/>
                </a:moveTo>
                <a:lnTo>
                  <a:pt x="2634794" y="0"/>
                </a:lnTo>
                <a:lnTo>
                  <a:pt x="2634794" y="2788142"/>
                </a:lnTo>
                <a:lnTo>
                  <a:pt x="0" y="2788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27433">
            <a:off x="4861423" y="8195442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0" y="0"/>
                </a:lnTo>
                <a:lnTo>
                  <a:pt x="1414610" y="1359795"/>
                </a:lnTo>
                <a:lnTo>
                  <a:pt x="0" y="1359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27433">
            <a:off x="571951" y="3856356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1" y="0"/>
                </a:lnTo>
                <a:lnTo>
                  <a:pt x="1414611" y="1359794"/>
                </a:lnTo>
                <a:lnTo>
                  <a:pt x="0" y="1359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20844">
            <a:off x="16551995" y="3515590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0" y="0"/>
                </a:lnTo>
                <a:lnTo>
                  <a:pt x="1414610" y="1359794"/>
                </a:lnTo>
                <a:lnTo>
                  <a:pt x="0" y="1359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75228">
            <a:off x="15956081" y="5714526"/>
            <a:ext cx="855855" cy="822691"/>
          </a:xfrm>
          <a:custGeom>
            <a:avLst/>
            <a:gdLst/>
            <a:ahLst/>
            <a:cxnLst/>
            <a:rect l="l" t="t" r="r" b="b"/>
            <a:pathLst>
              <a:path w="855855" h="822691">
                <a:moveTo>
                  <a:pt x="0" y="0"/>
                </a:moveTo>
                <a:lnTo>
                  <a:pt x="855856" y="0"/>
                </a:lnTo>
                <a:lnTo>
                  <a:pt x="855856" y="822691"/>
                </a:lnTo>
                <a:lnTo>
                  <a:pt x="0" y="8226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75228">
            <a:off x="9788728" y="1708734"/>
            <a:ext cx="855855" cy="822691"/>
          </a:xfrm>
          <a:custGeom>
            <a:avLst/>
            <a:gdLst/>
            <a:ahLst/>
            <a:cxnLst/>
            <a:rect l="l" t="t" r="r" b="b"/>
            <a:pathLst>
              <a:path w="855855" h="822691">
                <a:moveTo>
                  <a:pt x="0" y="0"/>
                </a:moveTo>
                <a:lnTo>
                  <a:pt x="855855" y="0"/>
                </a:lnTo>
                <a:lnTo>
                  <a:pt x="855855" y="822690"/>
                </a:lnTo>
                <a:lnTo>
                  <a:pt x="0" y="82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2009">
            <a:off x="4614844" y="617355"/>
            <a:ext cx="855855" cy="822691"/>
          </a:xfrm>
          <a:custGeom>
            <a:avLst/>
            <a:gdLst/>
            <a:ahLst/>
            <a:cxnLst/>
            <a:rect l="l" t="t" r="r" b="b"/>
            <a:pathLst>
              <a:path w="855855" h="822691">
                <a:moveTo>
                  <a:pt x="0" y="0"/>
                </a:moveTo>
                <a:lnTo>
                  <a:pt x="855855" y="0"/>
                </a:lnTo>
                <a:lnTo>
                  <a:pt x="855855" y="822690"/>
                </a:lnTo>
                <a:lnTo>
                  <a:pt x="0" y="82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03289">
            <a:off x="12145278" y="8734456"/>
            <a:ext cx="1089923" cy="1047688"/>
          </a:xfrm>
          <a:custGeom>
            <a:avLst/>
            <a:gdLst/>
            <a:ahLst/>
            <a:cxnLst/>
            <a:rect l="l" t="t" r="r" b="b"/>
            <a:pathLst>
              <a:path w="1089923" h="1047688">
                <a:moveTo>
                  <a:pt x="0" y="0"/>
                </a:moveTo>
                <a:lnTo>
                  <a:pt x="1089923" y="0"/>
                </a:lnTo>
                <a:lnTo>
                  <a:pt x="1089923" y="1047688"/>
                </a:lnTo>
                <a:lnTo>
                  <a:pt x="0" y="10476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491512" y="282823"/>
            <a:ext cx="1668991" cy="2076506"/>
          </a:xfrm>
          <a:custGeom>
            <a:avLst/>
            <a:gdLst/>
            <a:ahLst/>
            <a:cxnLst/>
            <a:rect l="l" t="t" r="r" b="b"/>
            <a:pathLst>
              <a:path w="1668991" h="2076506">
                <a:moveTo>
                  <a:pt x="0" y="0"/>
                </a:moveTo>
                <a:lnTo>
                  <a:pt x="1668991" y="0"/>
                </a:lnTo>
                <a:lnTo>
                  <a:pt x="1668991" y="2076506"/>
                </a:lnTo>
                <a:lnTo>
                  <a:pt x="0" y="207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55011">
            <a:off x="6859149" y="20832"/>
            <a:ext cx="2335574" cy="2338497"/>
          </a:xfrm>
          <a:custGeom>
            <a:avLst/>
            <a:gdLst/>
            <a:ahLst/>
            <a:cxnLst/>
            <a:rect l="l" t="t" r="r" b="b"/>
            <a:pathLst>
              <a:path w="2335574" h="2338497">
                <a:moveTo>
                  <a:pt x="0" y="0"/>
                </a:moveTo>
                <a:lnTo>
                  <a:pt x="2335575" y="0"/>
                </a:lnTo>
                <a:lnTo>
                  <a:pt x="2335575" y="2338497"/>
                </a:lnTo>
                <a:lnTo>
                  <a:pt x="0" y="2338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506419">
            <a:off x="13274694" y="6438446"/>
            <a:ext cx="3929741" cy="3762727"/>
          </a:xfrm>
          <a:custGeom>
            <a:avLst/>
            <a:gdLst/>
            <a:ahLst/>
            <a:cxnLst/>
            <a:rect l="l" t="t" r="r" b="b"/>
            <a:pathLst>
              <a:path w="3929741" h="3762727">
                <a:moveTo>
                  <a:pt x="0" y="0"/>
                </a:moveTo>
                <a:lnTo>
                  <a:pt x="3929741" y="0"/>
                </a:lnTo>
                <a:lnTo>
                  <a:pt x="3929741" y="3762727"/>
                </a:lnTo>
                <a:lnTo>
                  <a:pt x="0" y="37627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29005" y="8078358"/>
            <a:ext cx="4162507" cy="1123877"/>
          </a:xfrm>
          <a:custGeom>
            <a:avLst/>
            <a:gdLst/>
            <a:ahLst/>
            <a:cxnLst/>
            <a:rect l="l" t="t" r="r" b="b"/>
            <a:pathLst>
              <a:path w="4162507" h="1123877">
                <a:moveTo>
                  <a:pt x="0" y="0"/>
                </a:moveTo>
                <a:lnTo>
                  <a:pt x="4162507" y="0"/>
                </a:lnTo>
                <a:lnTo>
                  <a:pt x="4162507" y="1123877"/>
                </a:lnTo>
                <a:lnTo>
                  <a:pt x="0" y="1123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290915" y="4010343"/>
            <a:ext cx="12359388" cy="170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9"/>
              </a:lnSpc>
            </a:pPr>
            <a:r>
              <a:rPr lang="en-US" sz="12587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THƠ : CẦU VỒNG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02082" y="6221450"/>
            <a:ext cx="569916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7E76C9"/>
                </a:solidFill>
                <a:latin typeface="Muli Bold"/>
                <a:ea typeface="Muli Bold"/>
                <a:cs typeface="Muli Bold"/>
                <a:sym typeface="Muli Bold"/>
              </a:rPr>
              <a:t>Tác giả: Nhược Thủy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33858" y="1979393"/>
            <a:ext cx="10654612" cy="6206330"/>
            <a:chOff x="0" y="0"/>
            <a:chExt cx="7476200" cy="43549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76200" cy="4354900"/>
            </a:xfrm>
            <a:custGeom>
              <a:avLst/>
              <a:gdLst/>
              <a:ahLst/>
              <a:cxnLst/>
              <a:rect l="l" t="t" r="r" b="b"/>
              <a:pathLst>
                <a:path w="7476200" h="4354900">
                  <a:moveTo>
                    <a:pt x="71714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050100"/>
                  </a:lnTo>
                  <a:cubicBezTo>
                    <a:pt x="0" y="4219010"/>
                    <a:pt x="135890" y="4354900"/>
                    <a:pt x="304800" y="4354900"/>
                  </a:cubicBezTo>
                  <a:lnTo>
                    <a:pt x="7171400" y="4354900"/>
                  </a:lnTo>
                  <a:cubicBezTo>
                    <a:pt x="7340310" y="4354900"/>
                    <a:pt x="7476200" y="4219010"/>
                    <a:pt x="7476200" y="4050100"/>
                  </a:cubicBezTo>
                  <a:lnTo>
                    <a:pt x="7476200" y="304800"/>
                  </a:lnTo>
                  <a:cubicBezTo>
                    <a:pt x="7476200" y="135890"/>
                    <a:pt x="7340310" y="0"/>
                    <a:pt x="7171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937555" y="0"/>
            <a:ext cx="4365471" cy="6396295"/>
          </a:xfrm>
          <a:custGeom>
            <a:avLst/>
            <a:gdLst/>
            <a:ahLst/>
            <a:cxnLst/>
            <a:rect l="l" t="t" r="r" b="b"/>
            <a:pathLst>
              <a:path w="4365471" h="6396295">
                <a:moveTo>
                  <a:pt x="0" y="0"/>
                </a:moveTo>
                <a:lnTo>
                  <a:pt x="4365471" y="0"/>
                </a:lnTo>
                <a:lnTo>
                  <a:pt x="4365471" y="6396295"/>
                </a:lnTo>
                <a:lnTo>
                  <a:pt x="0" y="6396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27433">
            <a:off x="15733035" y="7466229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1" y="0"/>
                </a:lnTo>
                <a:lnTo>
                  <a:pt x="1414611" y="1359795"/>
                </a:lnTo>
                <a:lnTo>
                  <a:pt x="0" y="1359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49122">
            <a:off x="17183934" y="5915576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0" y="0"/>
                </a:lnTo>
                <a:lnTo>
                  <a:pt x="1414610" y="1359795"/>
                </a:lnTo>
                <a:lnTo>
                  <a:pt x="0" y="1359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61724" y="5298228"/>
            <a:ext cx="6398880" cy="2887494"/>
          </a:xfrm>
          <a:custGeom>
            <a:avLst/>
            <a:gdLst/>
            <a:ahLst/>
            <a:cxnLst/>
            <a:rect l="l" t="t" r="r" b="b"/>
            <a:pathLst>
              <a:path w="6398880" h="2887494">
                <a:moveTo>
                  <a:pt x="0" y="0"/>
                </a:moveTo>
                <a:lnTo>
                  <a:pt x="6398880" y="0"/>
                </a:lnTo>
                <a:lnTo>
                  <a:pt x="6398880" y="2887495"/>
                </a:lnTo>
                <a:lnTo>
                  <a:pt x="0" y="2887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11381">
            <a:off x="-1826999" y="4350877"/>
            <a:ext cx="7017419" cy="1894703"/>
          </a:xfrm>
          <a:custGeom>
            <a:avLst/>
            <a:gdLst/>
            <a:ahLst/>
            <a:cxnLst/>
            <a:rect l="l" t="t" r="r" b="b"/>
            <a:pathLst>
              <a:path w="7017419" h="1894703">
                <a:moveTo>
                  <a:pt x="0" y="0"/>
                </a:moveTo>
                <a:lnTo>
                  <a:pt x="7017419" y="0"/>
                </a:lnTo>
                <a:lnTo>
                  <a:pt x="7017419" y="1894703"/>
                </a:lnTo>
                <a:lnTo>
                  <a:pt x="0" y="18947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8928" y="5143500"/>
            <a:ext cx="4589722" cy="4908793"/>
          </a:xfrm>
          <a:custGeom>
            <a:avLst/>
            <a:gdLst/>
            <a:ahLst/>
            <a:cxnLst/>
            <a:rect l="l" t="t" r="r" b="b"/>
            <a:pathLst>
              <a:path w="4589722" h="4908793">
                <a:moveTo>
                  <a:pt x="0" y="0"/>
                </a:moveTo>
                <a:lnTo>
                  <a:pt x="4589722" y="0"/>
                </a:lnTo>
                <a:lnTo>
                  <a:pt x="4589722" y="4908793"/>
                </a:lnTo>
                <a:lnTo>
                  <a:pt x="0" y="4908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33858" y="2798415"/>
            <a:ext cx="11021772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9"/>
              </a:lnSpc>
              <a:spcBef>
                <a:spcPct val="0"/>
              </a:spcBef>
            </a:pPr>
            <a:r>
              <a:rPr lang="en-US" sz="5499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Bài hát: Cho tôi đi làm mưa với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31919" y="4057845"/>
            <a:ext cx="3417323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9"/>
              </a:lnSpc>
              <a:spcBef>
                <a:spcPct val="0"/>
              </a:spcBef>
            </a:pPr>
            <a:r>
              <a:rPr lang="en-US" sz="5499" dirty="0" err="1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Nhạc</a:t>
            </a:r>
            <a:r>
              <a:rPr lang="en-US" sz="5499" dirty="0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:</a:t>
            </a:r>
          </a:p>
        </p:txBody>
      </p:sp>
      <p:pic>
        <p:nvPicPr>
          <p:cNvPr id="13" name="Cho Tôi Đi Làm Mưa Với [Official Full H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97471" y="3753608"/>
            <a:ext cx="1426991" cy="142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9530" y="1053071"/>
            <a:ext cx="15688940" cy="8180858"/>
            <a:chOff x="0" y="0"/>
            <a:chExt cx="11008722" cy="574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08722" cy="5740400"/>
            </a:xfrm>
            <a:custGeom>
              <a:avLst/>
              <a:gdLst/>
              <a:ahLst/>
              <a:cxnLst/>
              <a:rect l="l" t="t" r="r" b="b"/>
              <a:pathLst>
                <a:path w="11008722" h="5740400">
                  <a:moveTo>
                    <a:pt x="107039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10703922" y="5740400"/>
                  </a:lnTo>
                  <a:cubicBezTo>
                    <a:pt x="10872832" y="5740400"/>
                    <a:pt x="11008722" y="5604510"/>
                    <a:pt x="11008722" y="5435600"/>
                  </a:cubicBezTo>
                  <a:lnTo>
                    <a:pt x="11008722" y="304800"/>
                  </a:lnTo>
                  <a:cubicBezTo>
                    <a:pt x="11008722" y="135890"/>
                    <a:pt x="10872832" y="0"/>
                    <a:pt x="107039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955011">
            <a:off x="468792" y="-152179"/>
            <a:ext cx="2030290" cy="2032831"/>
          </a:xfrm>
          <a:custGeom>
            <a:avLst/>
            <a:gdLst/>
            <a:ahLst/>
            <a:cxnLst/>
            <a:rect l="l" t="t" r="r" b="b"/>
            <a:pathLst>
              <a:path w="2030290" h="2032831">
                <a:moveTo>
                  <a:pt x="0" y="0"/>
                </a:moveTo>
                <a:lnTo>
                  <a:pt x="2030291" y="0"/>
                </a:lnTo>
                <a:lnTo>
                  <a:pt x="2030291" y="2032831"/>
                </a:lnTo>
                <a:lnTo>
                  <a:pt x="0" y="2032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7923">
            <a:off x="13155673" y="310970"/>
            <a:ext cx="4907902" cy="4907902"/>
          </a:xfrm>
          <a:custGeom>
            <a:avLst/>
            <a:gdLst/>
            <a:ahLst/>
            <a:cxnLst/>
            <a:rect l="l" t="t" r="r" b="b"/>
            <a:pathLst>
              <a:path w="4907902" h="4907902">
                <a:moveTo>
                  <a:pt x="0" y="0"/>
                </a:moveTo>
                <a:lnTo>
                  <a:pt x="4907902" y="0"/>
                </a:lnTo>
                <a:lnTo>
                  <a:pt x="4907902" y="4907902"/>
                </a:lnTo>
                <a:lnTo>
                  <a:pt x="0" y="4907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99530" y="5119129"/>
            <a:ext cx="3466719" cy="4114800"/>
          </a:xfrm>
          <a:custGeom>
            <a:avLst/>
            <a:gdLst/>
            <a:ahLst/>
            <a:cxnLst/>
            <a:rect l="l" t="t" r="r" b="b"/>
            <a:pathLst>
              <a:path w="3466719" h="4114800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73217" y="7373516"/>
            <a:ext cx="2472814" cy="1644421"/>
          </a:xfrm>
          <a:custGeom>
            <a:avLst/>
            <a:gdLst/>
            <a:ahLst/>
            <a:cxnLst/>
            <a:rect l="l" t="t" r="r" b="b"/>
            <a:pathLst>
              <a:path w="2472814" h="1644421">
                <a:moveTo>
                  <a:pt x="0" y="0"/>
                </a:moveTo>
                <a:lnTo>
                  <a:pt x="2472814" y="0"/>
                </a:lnTo>
                <a:lnTo>
                  <a:pt x="2472814" y="1644422"/>
                </a:lnTo>
                <a:lnTo>
                  <a:pt x="0" y="16444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971189" y="4449978"/>
            <a:ext cx="717481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Mưa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rào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vừa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tạnh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</a:t>
            </a:r>
          </a:p>
          <a:p>
            <a:pPr algn="just"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Có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cái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cầu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vồng</a:t>
            </a:r>
            <a:endParaRPr lang="en-US" sz="66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just"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Ai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vẽ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cong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cong</a:t>
            </a:r>
            <a:endParaRPr lang="en-US" sz="66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just"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màu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rực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rỡ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95534" y="1874166"/>
            <a:ext cx="8650470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THƠ : CẦU VỒNG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71189" y="2925725"/>
            <a:ext cx="5699160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7E76C9"/>
                </a:solidFill>
                <a:latin typeface="Muli Bold"/>
                <a:ea typeface="Muli Bold"/>
                <a:cs typeface="Muli Bold"/>
                <a:sym typeface="Muli Bold"/>
              </a:rPr>
              <a:t>Tác giả: Nhược Thủy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9530" y="1053071"/>
            <a:ext cx="15688940" cy="8180858"/>
            <a:chOff x="0" y="0"/>
            <a:chExt cx="11008722" cy="574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08722" cy="5740400"/>
            </a:xfrm>
            <a:custGeom>
              <a:avLst/>
              <a:gdLst/>
              <a:ahLst/>
              <a:cxnLst/>
              <a:rect l="l" t="t" r="r" b="b"/>
              <a:pathLst>
                <a:path w="11008722" h="5740400">
                  <a:moveTo>
                    <a:pt x="107039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10703922" y="5740400"/>
                  </a:lnTo>
                  <a:cubicBezTo>
                    <a:pt x="10872832" y="5740400"/>
                    <a:pt x="11008722" y="5604510"/>
                    <a:pt x="11008722" y="5435600"/>
                  </a:cubicBezTo>
                  <a:lnTo>
                    <a:pt x="11008722" y="304800"/>
                  </a:lnTo>
                  <a:cubicBezTo>
                    <a:pt x="11008722" y="135890"/>
                    <a:pt x="10872832" y="0"/>
                    <a:pt x="107039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955011">
            <a:off x="468792" y="-152179"/>
            <a:ext cx="2030290" cy="2032831"/>
          </a:xfrm>
          <a:custGeom>
            <a:avLst/>
            <a:gdLst/>
            <a:ahLst/>
            <a:cxnLst/>
            <a:rect l="l" t="t" r="r" b="b"/>
            <a:pathLst>
              <a:path w="2030290" h="2032831">
                <a:moveTo>
                  <a:pt x="0" y="0"/>
                </a:moveTo>
                <a:lnTo>
                  <a:pt x="2030291" y="0"/>
                </a:lnTo>
                <a:lnTo>
                  <a:pt x="2030291" y="2032831"/>
                </a:lnTo>
                <a:lnTo>
                  <a:pt x="0" y="2032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28852" y="-391606"/>
            <a:ext cx="3849371" cy="3849371"/>
          </a:xfrm>
          <a:custGeom>
            <a:avLst/>
            <a:gdLst/>
            <a:ahLst/>
            <a:cxnLst/>
            <a:rect l="l" t="t" r="r" b="b"/>
            <a:pathLst>
              <a:path w="3849371" h="3849371">
                <a:moveTo>
                  <a:pt x="0" y="0"/>
                </a:moveTo>
                <a:lnTo>
                  <a:pt x="3849371" y="0"/>
                </a:lnTo>
                <a:lnTo>
                  <a:pt x="3849371" y="3849371"/>
                </a:lnTo>
                <a:lnTo>
                  <a:pt x="0" y="3849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63176" y="4289839"/>
            <a:ext cx="5307487" cy="5997161"/>
          </a:xfrm>
          <a:custGeom>
            <a:avLst/>
            <a:gdLst/>
            <a:ahLst/>
            <a:cxnLst/>
            <a:rect l="l" t="t" r="r" b="b"/>
            <a:pathLst>
              <a:path w="5307487" h="5997161">
                <a:moveTo>
                  <a:pt x="0" y="0"/>
                </a:moveTo>
                <a:lnTo>
                  <a:pt x="5307488" y="0"/>
                </a:lnTo>
                <a:lnTo>
                  <a:pt x="5307488" y="5997161"/>
                </a:lnTo>
                <a:lnTo>
                  <a:pt x="0" y="59971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3101" y="4289839"/>
            <a:ext cx="4981797" cy="4751389"/>
          </a:xfrm>
          <a:custGeom>
            <a:avLst/>
            <a:gdLst/>
            <a:ahLst/>
            <a:cxnLst/>
            <a:rect l="l" t="t" r="r" b="b"/>
            <a:pathLst>
              <a:path w="4981797" h="4751389">
                <a:moveTo>
                  <a:pt x="0" y="0"/>
                </a:moveTo>
                <a:lnTo>
                  <a:pt x="4981797" y="0"/>
                </a:lnTo>
                <a:lnTo>
                  <a:pt x="4981797" y="4751389"/>
                </a:lnTo>
                <a:lnTo>
                  <a:pt x="0" y="47513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32060" y="4289374"/>
            <a:ext cx="8340893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Tím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xanh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vàng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đỏ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,…</a:t>
            </a:r>
          </a:p>
          <a:p>
            <a:pPr algn="just"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Ồ! Hai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cái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cơ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Cái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rõ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cái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mờ</a:t>
            </a:r>
            <a:endParaRPr lang="en-US" sz="66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just"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Ai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tài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thế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nhỉ</a:t>
            </a:r>
            <a:r>
              <a:rPr lang="en-US" sz="6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64306" y="1685479"/>
            <a:ext cx="12359388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THƠ : CẦU VỒNG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64898" y="3037395"/>
            <a:ext cx="5699160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7E76C9"/>
                </a:solidFill>
                <a:latin typeface="Muli Bold"/>
                <a:ea typeface="Muli Bold"/>
                <a:cs typeface="Muli Bold"/>
                <a:sym typeface="Muli Bold"/>
              </a:rPr>
              <a:t>Tác giả: Nhược Thủy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16694" y="2040335"/>
            <a:ext cx="10654612" cy="6206330"/>
            <a:chOff x="0" y="0"/>
            <a:chExt cx="7476200" cy="43549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76200" cy="4354900"/>
            </a:xfrm>
            <a:custGeom>
              <a:avLst/>
              <a:gdLst/>
              <a:ahLst/>
              <a:cxnLst/>
              <a:rect l="l" t="t" r="r" b="b"/>
              <a:pathLst>
                <a:path w="7476200" h="4354900">
                  <a:moveTo>
                    <a:pt x="71714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050100"/>
                  </a:lnTo>
                  <a:cubicBezTo>
                    <a:pt x="0" y="4219010"/>
                    <a:pt x="135890" y="4354900"/>
                    <a:pt x="304800" y="4354900"/>
                  </a:cubicBezTo>
                  <a:lnTo>
                    <a:pt x="7171400" y="4354900"/>
                  </a:lnTo>
                  <a:cubicBezTo>
                    <a:pt x="7340310" y="4354900"/>
                    <a:pt x="7476200" y="4219010"/>
                    <a:pt x="7476200" y="4050100"/>
                  </a:cubicBezTo>
                  <a:lnTo>
                    <a:pt x="7476200" y="304800"/>
                  </a:lnTo>
                  <a:cubicBezTo>
                    <a:pt x="7476200" y="135890"/>
                    <a:pt x="7340310" y="0"/>
                    <a:pt x="7171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482589" y="646264"/>
            <a:ext cx="2634794" cy="2788142"/>
          </a:xfrm>
          <a:custGeom>
            <a:avLst/>
            <a:gdLst/>
            <a:ahLst/>
            <a:cxnLst/>
            <a:rect l="l" t="t" r="r" b="b"/>
            <a:pathLst>
              <a:path w="2634794" h="2788142">
                <a:moveTo>
                  <a:pt x="0" y="0"/>
                </a:moveTo>
                <a:lnTo>
                  <a:pt x="2634794" y="0"/>
                </a:lnTo>
                <a:lnTo>
                  <a:pt x="2634794" y="2788142"/>
                </a:lnTo>
                <a:lnTo>
                  <a:pt x="0" y="2788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1119" y="3718868"/>
            <a:ext cx="1647044" cy="1678516"/>
          </a:xfrm>
          <a:custGeom>
            <a:avLst/>
            <a:gdLst/>
            <a:ahLst/>
            <a:cxnLst/>
            <a:rect l="l" t="t" r="r" b="b"/>
            <a:pathLst>
              <a:path w="1647044" h="1678516">
                <a:moveTo>
                  <a:pt x="0" y="0"/>
                </a:moveTo>
                <a:lnTo>
                  <a:pt x="1647044" y="0"/>
                </a:lnTo>
                <a:lnTo>
                  <a:pt x="1647044" y="1678516"/>
                </a:lnTo>
                <a:lnTo>
                  <a:pt x="0" y="167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412757">
            <a:off x="13268987" y="7407407"/>
            <a:ext cx="1647044" cy="1678516"/>
          </a:xfrm>
          <a:custGeom>
            <a:avLst/>
            <a:gdLst/>
            <a:ahLst/>
            <a:cxnLst/>
            <a:rect l="l" t="t" r="r" b="b"/>
            <a:pathLst>
              <a:path w="1647044" h="1678516">
                <a:moveTo>
                  <a:pt x="0" y="0"/>
                </a:moveTo>
                <a:lnTo>
                  <a:pt x="1647044" y="0"/>
                </a:lnTo>
                <a:lnTo>
                  <a:pt x="1647044" y="1678516"/>
                </a:lnTo>
                <a:lnTo>
                  <a:pt x="0" y="167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4641" y="224795"/>
            <a:ext cx="3345575" cy="3494073"/>
          </a:xfrm>
          <a:custGeom>
            <a:avLst/>
            <a:gdLst/>
            <a:ahLst/>
            <a:cxnLst/>
            <a:rect l="l" t="t" r="r" b="b"/>
            <a:pathLst>
              <a:path w="3345575" h="3494073">
                <a:moveTo>
                  <a:pt x="0" y="0"/>
                </a:moveTo>
                <a:lnTo>
                  <a:pt x="3345575" y="0"/>
                </a:lnTo>
                <a:lnTo>
                  <a:pt x="3345575" y="3494073"/>
                </a:lnTo>
                <a:lnTo>
                  <a:pt x="0" y="349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4641" y="5804684"/>
            <a:ext cx="3846121" cy="4883963"/>
          </a:xfrm>
          <a:custGeom>
            <a:avLst/>
            <a:gdLst/>
            <a:ahLst/>
            <a:cxnLst/>
            <a:rect l="l" t="t" r="r" b="b"/>
            <a:pathLst>
              <a:path w="3846121" h="4883963">
                <a:moveTo>
                  <a:pt x="0" y="0"/>
                </a:moveTo>
                <a:lnTo>
                  <a:pt x="3846121" y="0"/>
                </a:lnTo>
                <a:lnTo>
                  <a:pt x="3846121" y="4883962"/>
                </a:lnTo>
                <a:lnTo>
                  <a:pt x="0" y="4883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2472340" y="4365133"/>
            <a:ext cx="7646305" cy="2064502"/>
          </a:xfrm>
          <a:custGeom>
            <a:avLst/>
            <a:gdLst/>
            <a:ahLst/>
            <a:cxnLst/>
            <a:rect l="l" t="t" r="r" b="b"/>
            <a:pathLst>
              <a:path w="7646305" h="2064502">
                <a:moveTo>
                  <a:pt x="0" y="0"/>
                </a:moveTo>
                <a:lnTo>
                  <a:pt x="7646305" y="0"/>
                </a:lnTo>
                <a:lnTo>
                  <a:pt x="7646305" y="2064502"/>
                </a:lnTo>
                <a:lnTo>
                  <a:pt x="0" y="20645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76649" y="5804684"/>
            <a:ext cx="6484132" cy="4368684"/>
          </a:xfrm>
          <a:custGeom>
            <a:avLst/>
            <a:gdLst/>
            <a:ahLst/>
            <a:cxnLst/>
            <a:rect l="l" t="t" r="r" b="b"/>
            <a:pathLst>
              <a:path w="6484132" h="4368684">
                <a:moveTo>
                  <a:pt x="0" y="0"/>
                </a:moveTo>
                <a:lnTo>
                  <a:pt x="6484132" y="0"/>
                </a:lnTo>
                <a:lnTo>
                  <a:pt x="6484132" y="4368684"/>
                </a:lnTo>
                <a:lnTo>
                  <a:pt x="0" y="4368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640216" y="2684067"/>
            <a:ext cx="8556997" cy="312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231"/>
              </a:lnSpc>
              <a:spcBef>
                <a:spcPct val="0"/>
              </a:spcBef>
            </a:pPr>
            <a:r>
              <a:rPr lang="en-US" sz="10544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Trẻ đọc thơ cùng cô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9530" y="1053071"/>
            <a:ext cx="15688940" cy="8180858"/>
            <a:chOff x="0" y="0"/>
            <a:chExt cx="11008722" cy="574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08722" cy="5740400"/>
            </a:xfrm>
            <a:custGeom>
              <a:avLst/>
              <a:gdLst/>
              <a:ahLst/>
              <a:cxnLst/>
              <a:rect l="l" t="t" r="r" b="b"/>
              <a:pathLst>
                <a:path w="11008722" h="5740400">
                  <a:moveTo>
                    <a:pt x="107039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10703922" y="5740400"/>
                  </a:lnTo>
                  <a:cubicBezTo>
                    <a:pt x="10872832" y="5740400"/>
                    <a:pt x="11008722" y="5604510"/>
                    <a:pt x="11008722" y="5435600"/>
                  </a:cubicBezTo>
                  <a:lnTo>
                    <a:pt x="11008722" y="304800"/>
                  </a:lnTo>
                  <a:cubicBezTo>
                    <a:pt x="11008722" y="135890"/>
                    <a:pt x="10872832" y="0"/>
                    <a:pt x="107039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499314">
            <a:off x="153840" y="550243"/>
            <a:ext cx="3888753" cy="2658935"/>
          </a:xfrm>
          <a:custGeom>
            <a:avLst/>
            <a:gdLst/>
            <a:ahLst/>
            <a:cxnLst/>
            <a:rect l="l" t="t" r="r" b="b"/>
            <a:pathLst>
              <a:path w="3888753" h="2658935">
                <a:moveTo>
                  <a:pt x="0" y="0"/>
                </a:moveTo>
                <a:lnTo>
                  <a:pt x="3888753" y="0"/>
                </a:lnTo>
                <a:lnTo>
                  <a:pt x="3888753" y="2658935"/>
                </a:lnTo>
                <a:lnTo>
                  <a:pt x="0" y="2658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26136">
            <a:off x="356580" y="6192960"/>
            <a:ext cx="3483273" cy="3770796"/>
          </a:xfrm>
          <a:custGeom>
            <a:avLst/>
            <a:gdLst/>
            <a:ahLst/>
            <a:cxnLst/>
            <a:rect l="l" t="t" r="r" b="b"/>
            <a:pathLst>
              <a:path w="3483273" h="3770796">
                <a:moveTo>
                  <a:pt x="0" y="0"/>
                </a:moveTo>
                <a:lnTo>
                  <a:pt x="3483273" y="0"/>
                </a:lnTo>
                <a:lnTo>
                  <a:pt x="3483273" y="3770796"/>
                </a:lnTo>
                <a:lnTo>
                  <a:pt x="0" y="3770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79307" y="608482"/>
            <a:ext cx="2634794" cy="2788142"/>
          </a:xfrm>
          <a:custGeom>
            <a:avLst/>
            <a:gdLst/>
            <a:ahLst/>
            <a:cxnLst/>
            <a:rect l="l" t="t" r="r" b="b"/>
            <a:pathLst>
              <a:path w="2634794" h="2788142">
                <a:moveTo>
                  <a:pt x="0" y="0"/>
                </a:moveTo>
                <a:lnTo>
                  <a:pt x="2634794" y="0"/>
                </a:lnTo>
                <a:lnTo>
                  <a:pt x="2634794" y="2788142"/>
                </a:lnTo>
                <a:lnTo>
                  <a:pt x="0" y="2788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27433">
            <a:off x="4861423" y="8195442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0" y="0"/>
                </a:lnTo>
                <a:lnTo>
                  <a:pt x="1414610" y="1359795"/>
                </a:lnTo>
                <a:lnTo>
                  <a:pt x="0" y="1359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27433">
            <a:off x="571951" y="3856356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1" y="0"/>
                </a:lnTo>
                <a:lnTo>
                  <a:pt x="1414611" y="1359794"/>
                </a:lnTo>
                <a:lnTo>
                  <a:pt x="0" y="1359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20844">
            <a:off x="16551995" y="3515590"/>
            <a:ext cx="1414611" cy="1359794"/>
          </a:xfrm>
          <a:custGeom>
            <a:avLst/>
            <a:gdLst/>
            <a:ahLst/>
            <a:cxnLst/>
            <a:rect l="l" t="t" r="r" b="b"/>
            <a:pathLst>
              <a:path w="1414611" h="1359794">
                <a:moveTo>
                  <a:pt x="0" y="0"/>
                </a:moveTo>
                <a:lnTo>
                  <a:pt x="1414610" y="0"/>
                </a:lnTo>
                <a:lnTo>
                  <a:pt x="1414610" y="1359794"/>
                </a:lnTo>
                <a:lnTo>
                  <a:pt x="0" y="1359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75228">
            <a:off x="15956081" y="5714526"/>
            <a:ext cx="855855" cy="822691"/>
          </a:xfrm>
          <a:custGeom>
            <a:avLst/>
            <a:gdLst/>
            <a:ahLst/>
            <a:cxnLst/>
            <a:rect l="l" t="t" r="r" b="b"/>
            <a:pathLst>
              <a:path w="855855" h="822691">
                <a:moveTo>
                  <a:pt x="0" y="0"/>
                </a:moveTo>
                <a:lnTo>
                  <a:pt x="855856" y="0"/>
                </a:lnTo>
                <a:lnTo>
                  <a:pt x="855856" y="822691"/>
                </a:lnTo>
                <a:lnTo>
                  <a:pt x="0" y="8226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75228">
            <a:off x="9788728" y="1708734"/>
            <a:ext cx="855855" cy="822691"/>
          </a:xfrm>
          <a:custGeom>
            <a:avLst/>
            <a:gdLst/>
            <a:ahLst/>
            <a:cxnLst/>
            <a:rect l="l" t="t" r="r" b="b"/>
            <a:pathLst>
              <a:path w="855855" h="822691">
                <a:moveTo>
                  <a:pt x="0" y="0"/>
                </a:moveTo>
                <a:lnTo>
                  <a:pt x="855855" y="0"/>
                </a:lnTo>
                <a:lnTo>
                  <a:pt x="855855" y="822690"/>
                </a:lnTo>
                <a:lnTo>
                  <a:pt x="0" y="82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2009">
            <a:off x="4614844" y="617355"/>
            <a:ext cx="855855" cy="822691"/>
          </a:xfrm>
          <a:custGeom>
            <a:avLst/>
            <a:gdLst/>
            <a:ahLst/>
            <a:cxnLst/>
            <a:rect l="l" t="t" r="r" b="b"/>
            <a:pathLst>
              <a:path w="855855" h="822691">
                <a:moveTo>
                  <a:pt x="0" y="0"/>
                </a:moveTo>
                <a:lnTo>
                  <a:pt x="855855" y="0"/>
                </a:lnTo>
                <a:lnTo>
                  <a:pt x="855855" y="822690"/>
                </a:lnTo>
                <a:lnTo>
                  <a:pt x="0" y="82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03289">
            <a:off x="12145278" y="8734456"/>
            <a:ext cx="1089923" cy="1047688"/>
          </a:xfrm>
          <a:custGeom>
            <a:avLst/>
            <a:gdLst/>
            <a:ahLst/>
            <a:cxnLst/>
            <a:rect l="l" t="t" r="r" b="b"/>
            <a:pathLst>
              <a:path w="1089923" h="1047688">
                <a:moveTo>
                  <a:pt x="0" y="0"/>
                </a:moveTo>
                <a:lnTo>
                  <a:pt x="1089923" y="0"/>
                </a:lnTo>
                <a:lnTo>
                  <a:pt x="1089923" y="1047688"/>
                </a:lnTo>
                <a:lnTo>
                  <a:pt x="0" y="10476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491512" y="282823"/>
            <a:ext cx="1668991" cy="2076506"/>
          </a:xfrm>
          <a:custGeom>
            <a:avLst/>
            <a:gdLst/>
            <a:ahLst/>
            <a:cxnLst/>
            <a:rect l="l" t="t" r="r" b="b"/>
            <a:pathLst>
              <a:path w="1668991" h="2076506">
                <a:moveTo>
                  <a:pt x="0" y="0"/>
                </a:moveTo>
                <a:lnTo>
                  <a:pt x="1668991" y="0"/>
                </a:lnTo>
                <a:lnTo>
                  <a:pt x="1668991" y="2076506"/>
                </a:lnTo>
                <a:lnTo>
                  <a:pt x="0" y="207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55011">
            <a:off x="6859149" y="20832"/>
            <a:ext cx="2335574" cy="2338497"/>
          </a:xfrm>
          <a:custGeom>
            <a:avLst/>
            <a:gdLst/>
            <a:ahLst/>
            <a:cxnLst/>
            <a:rect l="l" t="t" r="r" b="b"/>
            <a:pathLst>
              <a:path w="2335574" h="2338497">
                <a:moveTo>
                  <a:pt x="0" y="0"/>
                </a:moveTo>
                <a:lnTo>
                  <a:pt x="2335575" y="0"/>
                </a:lnTo>
                <a:lnTo>
                  <a:pt x="2335575" y="2338497"/>
                </a:lnTo>
                <a:lnTo>
                  <a:pt x="0" y="2338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506419">
            <a:off x="13274694" y="6438446"/>
            <a:ext cx="3929741" cy="3762727"/>
          </a:xfrm>
          <a:custGeom>
            <a:avLst/>
            <a:gdLst/>
            <a:ahLst/>
            <a:cxnLst/>
            <a:rect l="l" t="t" r="r" b="b"/>
            <a:pathLst>
              <a:path w="3929741" h="3762727">
                <a:moveTo>
                  <a:pt x="0" y="0"/>
                </a:moveTo>
                <a:lnTo>
                  <a:pt x="3929741" y="0"/>
                </a:lnTo>
                <a:lnTo>
                  <a:pt x="3929741" y="3762727"/>
                </a:lnTo>
                <a:lnTo>
                  <a:pt x="0" y="37627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29005" y="8078358"/>
            <a:ext cx="4162507" cy="1123877"/>
          </a:xfrm>
          <a:custGeom>
            <a:avLst/>
            <a:gdLst/>
            <a:ahLst/>
            <a:cxnLst/>
            <a:rect l="l" t="t" r="r" b="b"/>
            <a:pathLst>
              <a:path w="4162507" h="1123877">
                <a:moveTo>
                  <a:pt x="0" y="0"/>
                </a:moveTo>
                <a:lnTo>
                  <a:pt x="4162507" y="0"/>
                </a:lnTo>
                <a:lnTo>
                  <a:pt x="4162507" y="1123877"/>
                </a:lnTo>
                <a:lnTo>
                  <a:pt x="0" y="1123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392335" y="4011651"/>
            <a:ext cx="13697555" cy="262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9999">
                <a:solidFill>
                  <a:srgbClr val="DF3967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Custom</PresentationFormat>
  <Paragraphs>18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Muli Bold</vt:lpstr>
      <vt:lpstr>Muli</vt:lpstr>
      <vt:lpstr>Baloo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Tho Cau vong</dc:title>
  <cp:lastModifiedBy>admin</cp:lastModifiedBy>
  <cp:revision>2</cp:revision>
  <dcterms:created xsi:type="dcterms:W3CDTF">2006-08-16T00:00:00Z</dcterms:created>
  <dcterms:modified xsi:type="dcterms:W3CDTF">2024-08-24T18:14:45Z</dcterms:modified>
  <dc:identifier>DAGOqvDXyCs</dc:identifier>
</cp:coreProperties>
</file>