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Muli" charset="0"/>
      <p:regular r:id="rId8"/>
    </p:embeddedFont>
    <p:embeddedFont>
      <p:font typeface="Muli Bold" charset="0"/>
      <p:regular r:id="rId9"/>
    </p:embeddedFont>
    <p:embeddedFont>
      <p:font typeface="Baloo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59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4.sv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.sv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3" Type="http://schemas.openxmlformats.org/officeDocument/2006/relationships/image" Target="../media/image4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image" Target="../media/image5.png"/><Relationship Id="rId4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0610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62504" y="8249836"/>
            <a:ext cx="9325496" cy="2890904"/>
          </a:xfrm>
          <a:custGeom>
            <a:avLst/>
            <a:gdLst/>
            <a:ahLst/>
            <a:cxnLst/>
            <a:rect l="l" t="t" r="r" b="b"/>
            <a:pathLst>
              <a:path w="9325496" h="2890904">
                <a:moveTo>
                  <a:pt x="9325496" y="0"/>
                </a:moveTo>
                <a:lnTo>
                  <a:pt x="0" y="0"/>
                </a:lnTo>
                <a:lnTo>
                  <a:pt x="0" y="2890904"/>
                </a:lnTo>
                <a:lnTo>
                  <a:pt x="9325496" y="2890904"/>
                </a:lnTo>
                <a:lnTo>
                  <a:pt x="93254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3270" y="2723674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6"/>
                </a:lnTo>
                <a:lnTo>
                  <a:pt x="0" y="59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8701" y="731842"/>
            <a:ext cx="2591621" cy="890575"/>
          </a:xfrm>
          <a:custGeom>
            <a:avLst/>
            <a:gdLst/>
            <a:ahLst/>
            <a:cxnLst/>
            <a:rect l="l" t="t" r="r" b="b"/>
            <a:pathLst>
              <a:path w="2591621" h="890575">
                <a:moveTo>
                  <a:pt x="0" y="0"/>
                </a:moveTo>
                <a:lnTo>
                  <a:pt x="2591621" y="0"/>
                </a:lnTo>
                <a:lnTo>
                  <a:pt x="2591621" y="890575"/>
                </a:lnTo>
                <a:lnTo>
                  <a:pt x="0" y="89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0029" y="5481252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71739" y="62273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67776" y="1028700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18216" y="2298940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3" y="0"/>
                </a:lnTo>
                <a:lnTo>
                  <a:pt x="2963743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65241" y="958651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91884" flipH="1">
            <a:off x="15237531" y="3489989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19404" y="5533181"/>
            <a:ext cx="10168596" cy="4753819"/>
          </a:xfrm>
          <a:custGeom>
            <a:avLst/>
            <a:gdLst/>
            <a:ahLst/>
            <a:cxnLst/>
            <a:rect l="l" t="t" r="r" b="b"/>
            <a:pathLst>
              <a:path w="10168596" h="4753819">
                <a:moveTo>
                  <a:pt x="0" y="0"/>
                </a:moveTo>
                <a:lnTo>
                  <a:pt x="10168596" y="0"/>
                </a:lnTo>
                <a:lnTo>
                  <a:pt x="10168596" y="4753819"/>
                </a:lnTo>
                <a:lnTo>
                  <a:pt x="0" y="4753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91000" y="1109655"/>
            <a:ext cx="11553200" cy="6745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TRIỂN NGÔN 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NGỮ</a:t>
            </a:r>
            <a:endParaRPr lang="en-US" altLang="en-US" sz="4000" b="1" dirty="0">
              <a:solidFill>
                <a:srgbClr val="0070C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quen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Dạy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thơ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“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Hồ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của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viên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Phạm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Thị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Ngọc</a:t>
            </a: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algn="ctr">
              <a:lnSpc>
                <a:spcPts val="9399"/>
              </a:lnSpc>
            </a:pPr>
            <a:endParaRPr lang="en-US" sz="4000" dirty="0" smtClean="0">
              <a:solidFill>
                <a:srgbClr val="DB5852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58" r="32587"/>
          <a:stretch/>
        </p:blipFill>
        <p:spPr>
          <a:xfrm>
            <a:off x="-1707182" y="3956483"/>
            <a:ext cx="8378613" cy="7480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9144000" y="0"/>
                </a:moveTo>
                <a:lnTo>
                  <a:pt x="0" y="0"/>
                </a:lnTo>
                <a:lnTo>
                  <a:pt x="0" y="3520440"/>
                </a:lnTo>
                <a:lnTo>
                  <a:pt x="9144000" y="352044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0" y="0"/>
                </a:moveTo>
                <a:lnTo>
                  <a:pt x="9144000" y="0"/>
                </a:lnTo>
                <a:lnTo>
                  <a:pt x="9144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80126" y="1812472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10633" y="876755"/>
            <a:ext cx="3286312" cy="1129296"/>
          </a:xfrm>
          <a:custGeom>
            <a:avLst/>
            <a:gdLst/>
            <a:ahLst/>
            <a:cxnLst/>
            <a:rect l="l" t="t" r="r" b="b"/>
            <a:pathLst>
              <a:path w="3286312" h="1129296">
                <a:moveTo>
                  <a:pt x="0" y="0"/>
                </a:moveTo>
                <a:lnTo>
                  <a:pt x="3286312" y="0"/>
                </a:lnTo>
                <a:lnTo>
                  <a:pt x="3286312" y="1129296"/>
                </a:lnTo>
                <a:lnTo>
                  <a:pt x="0" y="112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3957" y="670010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2031" y="154636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83303" flipH="1">
            <a:off x="5966332" y="46573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0"/>
                </a:lnTo>
                <a:lnTo>
                  <a:pt x="1013338" y="1125930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231" y="58907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16000" y="52477"/>
            <a:ext cx="5489708" cy="2353712"/>
          </a:xfrm>
          <a:custGeom>
            <a:avLst/>
            <a:gdLst/>
            <a:ahLst/>
            <a:cxnLst/>
            <a:rect l="l" t="t" r="r" b="b"/>
            <a:pathLst>
              <a:path w="5489708" h="2353712">
                <a:moveTo>
                  <a:pt x="0" y="0"/>
                </a:moveTo>
                <a:lnTo>
                  <a:pt x="5489708" y="0"/>
                </a:lnTo>
                <a:lnTo>
                  <a:pt x="5489708" y="2353712"/>
                </a:lnTo>
                <a:lnTo>
                  <a:pt x="0" y="2353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66741" y="2950190"/>
            <a:ext cx="10871089" cy="219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Bài hát: Đêm qua em mơ </a:t>
            </a:r>
          </a:p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      gặp Bác Hồ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22670" y="5918955"/>
            <a:ext cx="3770408" cy="10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800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Nhạc:</a:t>
            </a:r>
          </a:p>
        </p:txBody>
      </p:sp>
      <p:pic>
        <p:nvPicPr>
          <p:cNvPr id="17" name="Đêm Qua Em Mơ Gặp Bác Hồ - Bài Hát Hay Về Bác H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1404" y="5918955"/>
            <a:ext cx="1354637" cy="1354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58" r="32587"/>
          <a:stretch/>
        </p:blipFill>
        <p:spPr>
          <a:xfrm>
            <a:off x="-1981200" y="2406189"/>
            <a:ext cx="10774982" cy="9620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635" y="675456"/>
            <a:ext cx="4998369" cy="6114589"/>
          </a:xfrm>
          <a:custGeom>
            <a:avLst/>
            <a:gdLst/>
            <a:ahLst/>
            <a:cxnLst/>
            <a:rect l="l" t="t" r="r" b="b"/>
            <a:pathLst>
              <a:path w="4998369" h="6114589">
                <a:moveTo>
                  <a:pt x="0" y="0"/>
                </a:moveTo>
                <a:lnTo>
                  <a:pt x="4998369" y="0"/>
                </a:lnTo>
                <a:lnTo>
                  <a:pt x="4998369" y="6114589"/>
                </a:lnTo>
                <a:lnTo>
                  <a:pt x="0" y="6114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28854" y="1288009"/>
            <a:ext cx="7411903" cy="5124522"/>
          </a:xfrm>
          <a:custGeom>
            <a:avLst/>
            <a:gdLst/>
            <a:ahLst/>
            <a:cxnLst/>
            <a:rect l="l" t="t" r="r" b="b"/>
            <a:pathLst>
              <a:path w="7411903" h="5124522">
                <a:moveTo>
                  <a:pt x="0" y="0"/>
                </a:moveTo>
                <a:lnTo>
                  <a:pt x="7411903" y="0"/>
                </a:lnTo>
                <a:lnTo>
                  <a:pt x="7411903" y="5124522"/>
                </a:lnTo>
                <a:lnTo>
                  <a:pt x="0" y="512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6" t="-1963" r="-1697" b="-343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7932" y="792975"/>
            <a:ext cx="4550062" cy="6114589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4011" r="-401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85635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22187" y="7274912"/>
            <a:ext cx="6391178" cy="264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đang múa hát cùng các thiếu nhi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40" y="7211502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 tưới cây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7449" y="6859939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 làm việc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208302"/>
            <a:chOff x="0" y="0"/>
            <a:chExt cx="4816593" cy="318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8236"/>
            </a:xfrm>
            <a:custGeom>
              <a:avLst/>
              <a:gdLst/>
              <a:ahLst/>
              <a:cxnLst/>
              <a:rect l="l" t="t" r="r" b="b"/>
              <a:pathLst>
                <a:path w="4816592" h="318236">
                  <a:moveTo>
                    <a:pt x="0" y="0"/>
                  </a:moveTo>
                  <a:lnTo>
                    <a:pt x="4816592" y="0"/>
                  </a:lnTo>
                  <a:lnTo>
                    <a:pt x="4816592" y="318236"/>
                  </a:lnTo>
                  <a:lnTo>
                    <a:pt x="0" y="318236"/>
                  </a:lnTo>
                  <a:close/>
                </a:path>
              </a:pathLst>
            </a:custGeom>
            <a:solidFill>
              <a:srgbClr val="DBCEB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5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0049" y="198040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7684" y="76891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6"/>
                </a:lnTo>
                <a:lnTo>
                  <a:pt x="0" y="59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9449" y="2589340"/>
            <a:ext cx="2923268" cy="1004541"/>
          </a:xfrm>
          <a:custGeom>
            <a:avLst/>
            <a:gdLst/>
            <a:ahLst/>
            <a:cxnLst/>
            <a:rect l="l" t="t" r="r" b="b"/>
            <a:pathLst>
              <a:path w="2923268" h="1004541">
                <a:moveTo>
                  <a:pt x="0" y="0"/>
                </a:moveTo>
                <a:lnTo>
                  <a:pt x="2923268" y="0"/>
                </a:lnTo>
                <a:lnTo>
                  <a:pt x="2923268" y="1004541"/>
                </a:lnTo>
                <a:lnTo>
                  <a:pt x="0" y="1004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67776" y="1028700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18216" y="2298940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3" y="0"/>
                </a:lnTo>
                <a:lnTo>
                  <a:pt x="2963743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91884" flipH="1">
            <a:off x="16993388" y="2612577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774" y="6351802"/>
            <a:ext cx="3471395" cy="41148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00023" y="373760"/>
            <a:ext cx="484228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THƠ: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4591" y="1588036"/>
            <a:ext cx="922941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 dirty="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BÁC HỒ CỦA 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81594" y="2617661"/>
            <a:ext cx="4842280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ra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đời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Đã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tiếng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hát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lời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ca</a:t>
            </a: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câu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chuyện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thơ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Mà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vẫn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thấy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sao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rất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gần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Năm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điều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dạy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Mãi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vang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ngân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Freeform 12"/>
          <p:cNvSpPr/>
          <p:nvPr/>
        </p:nvSpPr>
        <p:spPr>
          <a:xfrm rot="1750159">
            <a:off x="14570789" y="-519945"/>
            <a:ext cx="3143681" cy="3171431"/>
          </a:xfrm>
          <a:custGeom>
            <a:avLst/>
            <a:gdLst/>
            <a:ahLst/>
            <a:cxnLst/>
            <a:rect l="l" t="t" r="r" b="b"/>
            <a:pathLst>
              <a:path w="3143681" h="3171431">
                <a:moveTo>
                  <a:pt x="0" y="0"/>
                </a:moveTo>
                <a:lnTo>
                  <a:pt x="3143681" y="0"/>
                </a:lnTo>
                <a:lnTo>
                  <a:pt x="3143681" y="3171432"/>
                </a:lnTo>
                <a:lnTo>
                  <a:pt x="0" y="3171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20032" r="32587"/>
          <a:stretch/>
        </p:blipFill>
        <p:spPr>
          <a:xfrm flipH="1">
            <a:off x="8542303" y="1622417"/>
            <a:ext cx="10266907" cy="924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3050" y="730113"/>
            <a:ext cx="12085907" cy="413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66"/>
              </a:lnSpc>
              <a:spcBef>
                <a:spcPct val="0"/>
              </a:spcBef>
            </a:pPr>
            <a:r>
              <a:rPr lang="en-US" sz="11346">
                <a:solidFill>
                  <a:srgbClr val="96631A"/>
                </a:solidFill>
                <a:latin typeface="Baloo"/>
                <a:ea typeface="Baloo"/>
                <a:cs typeface="Baloo"/>
                <a:sym typeface="Baloo"/>
              </a:rPr>
              <a:t>Trẻ đọc thơ cùng cô</a:t>
            </a:r>
          </a:p>
        </p:txBody>
      </p:sp>
      <p:sp>
        <p:nvSpPr>
          <p:cNvPr id="5" name="Freeform 5"/>
          <p:cNvSpPr/>
          <p:nvPr/>
        </p:nvSpPr>
        <p:spPr>
          <a:xfrm>
            <a:off x="10858434" y="5456722"/>
            <a:ext cx="2710624" cy="931469"/>
          </a:xfrm>
          <a:custGeom>
            <a:avLst/>
            <a:gdLst/>
            <a:ahLst/>
            <a:cxnLst/>
            <a:rect l="l" t="t" r="r" b="b"/>
            <a:pathLst>
              <a:path w="2710624" h="931469">
                <a:moveTo>
                  <a:pt x="0" y="0"/>
                </a:moveTo>
                <a:lnTo>
                  <a:pt x="2710624" y="0"/>
                </a:lnTo>
                <a:lnTo>
                  <a:pt x="2710624" y="931469"/>
                </a:lnTo>
                <a:lnTo>
                  <a:pt x="0" y="93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2867" y="4863005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2932" y="74914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93050" y="4537518"/>
            <a:ext cx="3622118" cy="1244691"/>
          </a:xfrm>
          <a:custGeom>
            <a:avLst/>
            <a:gdLst/>
            <a:ahLst/>
            <a:cxnLst/>
            <a:rect l="l" t="t" r="r" b="b"/>
            <a:pathLst>
              <a:path w="3622118" h="1244691">
                <a:moveTo>
                  <a:pt x="0" y="0"/>
                </a:moveTo>
                <a:lnTo>
                  <a:pt x="3622117" y="0"/>
                </a:lnTo>
                <a:lnTo>
                  <a:pt x="3622117" y="1244692"/>
                </a:lnTo>
                <a:lnTo>
                  <a:pt x="0" y="1244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5234" y="6134798"/>
            <a:ext cx="2596067" cy="892103"/>
          </a:xfrm>
          <a:custGeom>
            <a:avLst/>
            <a:gdLst/>
            <a:ahLst/>
            <a:cxnLst/>
            <a:rect l="l" t="t" r="r" b="b"/>
            <a:pathLst>
              <a:path w="2596067" h="892103">
                <a:moveTo>
                  <a:pt x="0" y="0"/>
                </a:moveTo>
                <a:lnTo>
                  <a:pt x="2596067" y="0"/>
                </a:lnTo>
                <a:lnTo>
                  <a:pt x="2596067" y="892103"/>
                </a:lnTo>
                <a:lnTo>
                  <a:pt x="0" y="89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4058" y="4345354"/>
            <a:ext cx="1118419" cy="384329"/>
          </a:xfrm>
          <a:custGeom>
            <a:avLst/>
            <a:gdLst/>
            <a:ahLst/>
            <a:cxnLst/>
            <a:rect l="l" t="t" r="r" b="b"/>
            <a:pathLst>
              <a:path w="1118419" h="384329">
                <a:moveTo>
                  <a:pt x="0" y="0"/>
                </a:moveTo>
                <a:lnTo>
                  <a:pt x="1118419" y="0"/>
                </a:lnTo>
                <a:lnTo>
                  <a:pt x="1118419" y="384329"/>
                </a:lnTo>
                <a:lnTo>
                  <a:pt x="0" y="38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83303" flipH="1">
            <a:off x="14303330" y="4848568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4979">
            <a:off x="2290710" y="5740671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04109" y="3640469"/>
            <a:ext cx="7967330" cy="6423660"/>
          </a:xfrm>
          <a:custGeom>
            <a:avLst/>
            <a:gdLst/>
            <a:ahLst/>
            <a:cxnLst/>
            <a:rect l="l" t="t" r="r" b="b"/>
            <a:pathLst>
              <a:path w="7967330" h="6423660">
                <a:moveTo>
                  <a:pt x="0" y="0"/>
                </a:moveTo>
                <a:lnTo>
                  <a:pt x="7967330" y="0"/>
                </a:lnTo>
                <a:lnTo>
                  <a:pt x="7967330" y="6423660"/>
                </a:lnTo>
                <a:lnTo>
                  <a:pt x="0" y="6423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7492" y="1765162"/>
            <a:ext cx="15561793" cy="306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9999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Hẹn gặp lại các bạn ở các hoạt đông tiếp theo!</a:t>
            </a:r>
          </a:p>
        </p:txBody>
      </p:sp>
      <p:sp>
        <p:nvSpPr>
          <p:cNvPr id="5" name="Freeform 5"/>
          <p:cNvSpPr/>
          <p:nvPr/>
        </p:nvSpPr>
        <p:spPr>
          <a:xfrm>
            <a:off x="1449046" y="454978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6832" y="433627"/>
            <a:ext cx="3251064" cy="1117184"/>
          </a:xfrm>
          <a:custGeom>
            <a:avLst/>
            <a:gdLst/>
            <a:ahLst/>
            <a:cxnLst/>
            <a:rect l="l" t="t" r="r" b="b"/>
            <a:pathLst>
              <a:path w="3251064" h="1117184">
                <a:moveTo>
                  <a:pt x="0" y="0"/>
                </a:moveTo>
                <a:lnTo>
                  <a:pt x="3251064" y="0"/>
                </a:lnTo>
                <a:lnTo>
                  <a:pt x="3251064" y="1117184"/>
                </a:lnTo>
                <a:lnTo>
                  <a:pt x="0" y="11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514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65739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39163" y="992219"/>
            <a:ext cx="2583417" cy="887756"/>
          </a:xfrm>
          <a:custGeom>
            <a:avLst/>
            <a:gdLst/>
            <a:ahLst/>
            <a:cxnLst/>
            <a:rect l="l" t="t" r="r" b="b"/>
            <a:pathLst>
              <a:path w="2583417" h="887756">
                <a:moveTo>
                  <a:pt x="0" y="0"/>
                </a:moveTo>
                <a:lnTo>
                  <a:pt x="2583417" y="0"/>
                </a:lnTo>
                <a:lnTo>
                  <a:pt x="2583417" y="887756"/>
                </a:lnTo>
                <a:lnTo>
                  <a:pt x="0" y="887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7428" y="4040558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4" y="0"/>
                </a:lnTo>
                <a:lnTo>
                  <a:pt x="2963744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76313" flipH="1">
            <a:off x="14493831" y="4761372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76313">
            <a:off x="1245364" y="1470030"/>
            <a:ext cx="1004256" cy="1115840"/>
          </a:xfrm>
          <a:custGeom>
            <a:avLst/>
            <a:gdLst/>
            <a:ahLst/>
            <a:cxnLst/>
            <a:rect l="l" t="t" r="r" b="b"/>
            <a:pathLst>
              <a:path w="1004256" h="1115840">
                <a:moveTo>
                  <a:pt x="0" y="0"/>
                </a:moveTo>
                <a:lnTo>
                  <a:pt x="1004256" y="0"/>
                </a:lnTo>
                <a:lnTo>
                  <a:pt x="1004256" y="1115840"/>
                </a:lnTo>
                <a:lnTo>
                  <a:pt x="0" y="1115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1360" y="4829037"/>
            <a:ext cx="6013273" cy="5765226"/>
          </a:xfrm>
          <a:custGeom>
            <a:avLst/>
            <a:gdLst/>
            <a:ahLst/>
            <a:cxnLst/>
            <a:rect l="l" t="t" r="r" b="b"/>
            <a:pathLst>
              <a:path w="6013273" h="5765226">
                <a:moveTo>
                  <a:pt x="0" y="0"/>
                </a:moveTo>
                <a:lnTo>
                  <a:pt x="6013273" y="0"/>
                </a:lnTo>
                <a:lnTo>
                  <a:pt x="6013273" y="5765226"/>
                </a:lnTo>
                <a:lnTo>
                  <a:pt x="0" y="5765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144</Words>
  <Application>Microsoft Office PowerPoint</Application>
  <PresentationFormat>Custom</PresentationFormat>
  <Paragraphs>31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Time New Roman</vt:lpstr>
      <vt:lpstr>Muli</vt:lpstr>
      <vt:lpstr>Times New Roman</vt:lpstr>
      <vt:lpstr>Muli Bold</vt:lpstr>
      <vt:lpstr>Baloo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Tho Bac Ho cua em</dc:title>
  <cp:lastModifiedBy>Techsi.vn</cp:lastModifiedBy>
  <cp:revision>6</cp:revision>
  <dcterms:created xsi:type="dcterms:W3CDTF">2006-08-16T00:00:00Z</dcterms:created>
  <dcterms:modified xsi:type="dcterms:W3CDTF">2025-02-26T09:51:14Z</dcterms:modified>
  <dc:identifier>DAGOsRow6Ws</dc:identifier>
</cp:coreProperties>
</file>