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aytone One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99079-2A49-4474-81CF-51ACE3E9A2B1}" v="6" dt="2024-08-23T15:48:12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A8B99079-2A49-4474-81CF-51ACE3E9A2B1}"/>
    <pc:docChg chg="modSld">
      <pc:chgData name="DOAN THI HAI YEN" userId="46ce6b64e9072719" providerId="LiveId" clId="{A8B99079-2A49-4474-81CF-51ACE3E9A2B1}" dt="2024-08-24T03:19:45.303" v="8" actId="255"/>
      <pc:docMkLst>
        <pc:docMk/>
      </pc:docMkLst>
      <pc:sldChg chg="modTransition">
        <pc:chgData name="DOAN THI HAI YEN" userId="46ce6b64e9072719" providerId="LiveId" clId="{A8B99079-2A49-4474-81CF-51ACE3E9A2B1}" dt="2024-08-23T15:48:03.505" v="0"/>
        <pc:sldMkLst>
          <pc:docMk/>
          <pc:sldMk cId="0" sldId="256"/>
        </pc:sldMkLst>
      </pc:sldChg>
      <pc:sldChg chg="modTransition">
        <pc:chgData name="DOAN THI HAI YEN" userId="46ce6b64e9072719" providerId="LiveId" clId="{A8B99079-2A49-4474-81CF-51ACE3E9A2B1}" dt="2024-08-23T15:48:04.849" v="1"/>
        <pc:sldMkLst>
          <pc:docMk/>
          <pc:sldMk cId="0" sldId="257"/>
        </pc:sldMkLst>
      </pc:sldChg>
      <pc:sldChg chg="modSp mod modTransition">
        <pc:chgData name="DOAN THI HAI YEN" userId="46ce6b64e9072719" providerId="LiveId" clId="{A8B99079-2A49-4474-81CF-51ACE3E9A2B1}" dt="2024-08-24T03:19:33.851" v="7" actId="14100"/>
        <pc:sldMkLst>
          <pc:docMk/>
          <pc:sldMk cId="0" sldId="258"/>
        </pc:sldMkLst>
        <pc:spChg chg="mod">
          <ac:chgData name="DOAN THI HAI YEN" userId="46ce6b64e9072719" providerId="LiveId" clId="{A8B99079-2A49-4474-81CF-51ACE3E9A2B1}" dt="2024-08-24T03:19:33.851" v="7" actId="14100"/>
          <ac:spMkLst>
            <pc:docMk/>
            <pc:sldMk cId="0" sldId="258"/>
            <ac:spMk id="10" creationId="{00000000-0000-0000-0000-000000000000}"/>
          </ac:spMkLst>
        </pc:spChg>
      </pc:sldChg>
      <pc:sldChg chg="modTransition">
        <pc:chgData name="DOAN THI HAI YEN" userId="46ce6b64e9072719" providerId="LiveId" clId="{A8B99079-2A49-4474-81CF-51ACE3E9A2B1}" dt="2024-08-23T15:48:08.298" v="3"/>
        <pc:sldMkLst>
          <pc:docMk/>
          <pc:sldMk cId="0" sldId="259"/>
        </pc:sldMkLst>
      </pc:sldChg>
      <pc:sldChg chg="modSp mod modTransition">
        <pc:chgData name="DOAN THI HAI YEN" userId="46ce6b64e9072719" providerId="LiveId" clId="{A8B99079-2A49-4474-81CF-51ACE3E9A2B1}" dt="2024-08-24T03:19:45.303" v="8" actId="255"/>
        <pc:sldMkLst>
          <pc:docMk/>
          <pc:sldMk cId="0" sldId="260"/>
        </pc:sldMkLst>
        <pc:spChg chg="mod">
          <ac:chgData name="DOAN THI HAI YEN" userId="46ce6b64e9072719" providerId="LiveId" clId="{A8B99079-2A49-4474-81CF-51ACE3E9A2B1}" dt="2024-08-24T03:19:45.303" v="8" actId="255"/>
          <ac:spMkLst>
            <pc:docMk/>
            <pc:sldMk cId="0" sldId="260"/>
            <ac:spMk id="10" creationId="{00000000-0000-0000-0000-000000000000}"/>
          </ac:spMkLst>
        </pc:spChg>
      </pc:sldChg>
      <pc:sldChg chg="modTransition">
        <pc:chgData name="DOAN THI HAI YEN" userId="46ce6b64e9072719" providerId="LiveId" clId="{A8B99079-2A49-4474-81CF-51ACE3E9A2B1}" dt="2024-08-23T15:48:12.537" v="5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74828" y="822958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FA716A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44386" y="1028700"/>
            <a:ext cx="3130980" cy="7165430"/>
          </a:xfrm>
          <a:custGeom>
            <a:avLst/>
            <a:gdLst/>
            <a:ahLst/>
            <a:cxnLst/>
            <a:rect l="l" t="t" r="r" b="b"/>
            <a:pathLst>
              <a:path w="3130980" h="7165430">
                <a:moveTo>
                  <a:pt x="0" y="0"/>
                </a:moveTo>
                <a:lnTo>
                  <a:pt x="3130980" y="0"/>
                </a:lnTo>
                <a:lnTo>
                  <a:pt x="3130980" y="7165430"/>
                </a:lnTo>
                <a:lnTo>
                  <a:pt x="0" y="716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393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42666" y="115799"/>
            <a:ext cx="3070270" cy="6520688"/>
          </a:xfrm>
          <a:custGeom>
            <a:avLst/>
            <a:gdLst/>
            <a:ahLst/>
            <a:cxnLst/>
            <a:rect l="l" t="t" r="r" b="b"/>
            <a:pathLst>
              <a:path w="3070270" h="6520688">
                <a:moveTo>
                  <a:pt x="0" y="0"/>
                </a:moveTo>
                <a:lnTo>
                  <a:pt x="3070270" y="0"/>
                </a:lnTo>
                <a:lnTo>
                  <a:pt x="3070270" y="6520688"/>
                </a:lnTo>
                <a:lnTo>
                  <a:pt x="0" y="6520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932" t="-1544" b="-154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1890" y="2136868"/>
            <a:ext cx="13057026" cy="652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PHÒNG GIÁO DỤC VÀ ĐÀO TẠO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 MẦM NON HOA TRẠNG NGUYÊN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LĨNH VỰC PHÁT TRIỂN NGÔN NGỮ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quen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văn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Đề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tài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Dạy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“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Ảnh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bác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”</a:t>
            </a: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Giáo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viên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Phạm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Thị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Bích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Ngọc</a:t>
            </a: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Lứa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3 - 4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77962" y="1447835"/>
            <a:ext cx="8719490" cy="6233073"/>
          </a:xfrm>
          <a:custGeom>
            <a:avLst/>
            <a:gdLst/>
            <a:ahLst/>
            <a:cxnLst/>
            <a:rect l="l" t="t" r="r" b="b"/>
            <a:pathLst>
              <a:path w="8719490" h="6233073">
                <a:moveTo>
                  <a:pt x="0" y="0"/>
                </a:moveTo>
                <a:lnTo>
                  <a:pt x="8719491" y="0"/>
                </a:lnTo>
                <a:lnTo>
                  <a:pt x="8719491" y="6233073"/>
                </a:lnTo>
                <a:lnTo>
                  <a:pt x="0" y="623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97453" y="3306409"/>
            <a:ext cx="6461847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Nhà em treo ảnh Bác Hồ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Bên trên là một lá cờ đỏ tươi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 ngày Bác mỉm miệng cười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 nhìn chúng cháu vui chơi trong nhà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98002" y="1772140"/>
            <a:ext cx="8794538" cy="6154708"/>
          </a:xfrm>
          <a:custGeom>
            <a:avLst/>
            <a:gdLst/>
            <a:ahLst/>
            <a:cxnLst/>
            <a:rect l="l" t="t" r="r" b="b"/>
            <a:pathLst>
              <a:path w="8794538" h="6154708">
                <a:moveTo>
                  <a:pt x="0" y="0"/>
                </a:moveTo>
                <a:lnTo>
                  <a:pt x="8794538" y="0"/>
                </a:lnTo>
                <a:lnTo>
                  <a:pt x="8794538" y="6154708"/>
                </a:lnTo>
                <a:lnTo>
                  <a:pt x="0" y="6154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820400" y="3480498"/>
            <a:ext cx="5867400" cy="1312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Ngoài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sân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mấy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con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gà</a:t>
            </a: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Ngoài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vườn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mấy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quả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na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chín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rồi</a:t>
            </a: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13554" y="1445959"/>
            <a:ext cx="8710214" cy="6234948"/>
          </a:xfrm>
          <a:custGeom>
            <a:avLst/>
            <a:gdLst/>
            <a:ahLst/>
            <a:cxnLst/>
            <a:rect l="l" t="t" r="r" b="b"/>
            <a:pathLst>
              <a:path w="8710214" h="6234948">
                <a:moveTo>
                  <a:pt x="0" y="0"/>
                </a:moveTo>
                <a:lnTo>
                  <a:pt x="8710214" y="0"/>
                </a:lnTo>
                <a:lnTo>
                  <a:pt x="8710214" y="6234949"/>
                </a:lnTo>
                <a:lnTo>
                  <a:pt x="0" y="62349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891380" y="3603625"/>
            <a:ext cx="5879933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Em nghe như Bác dạy lời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Cháu ơi đừng có chơi bời đâu xa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Trồng rau, quét bếp, đuổi gà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Thấy tàu bay Mỹ nhớ ra hầm ngồi.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3374" y="1295883"/>
            <a:ext cx="9555278" cy="7048472"/>
          </a:xfrm>
          <a:custGeom>
            <a:avLst/>
            <a:gdLst/>
            <a:ahLst/>
            <a:cxnLst/>
            <a:rect l="l" t="t" r="r" b="b"/>
            <a:pathLst>
              <a:path w="9555278" h="7048472">
                <a:moveTo>
                  <a:pt x="0" y="0"/>
                </a:moveTo>
                <a:lnTo>
                  <a:pt x="9555277" y="0"/>
                </a:lnTo>
                <a:lnTo>
                  <a:pt x="9555277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65" r="-1507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062631" y="3535383"/>
            <a:ext cx="6330733" cy="157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lo bao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việc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trên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đời</a:t>
            </a:r>
            <a:endParaRPr lang="en-US" sz="2500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200"/>
              </a:lnSpc>
            </a:pP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vẫn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mỉm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cười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83063" y="645922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4" y="0"/>
                </a:lnTo>
                <a:lnTo>
                  <a:pt x="6533184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35247" y="3633177"/>
            <a:ext cx="9721906" cy="206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6775">
                <a:solidFill>
                  <a:srgbClr val="39ADBB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</a:t>
            </a:r>
          </a:p>
          <a:p>
            <a:pPr algn="ctr">
              <a:lnSpc>
                <a:spcPts val="16938"/>
              </a:lnSpc>
            </a:pPr>
            <a:r>
              <a:rPr lang="en-US" sz="6775">
                <a:solidFill>
                  <a:srgbClr val="39ADBB"/>
                </a:solidFill>
                <a:latin typeface="Paytone One"/>
                <a:ea typeface="Paytone One"/>
                <a:cs typeface="Paytone One"/>
                <a:sym typeface="Paytone One"/>
              </a:rPr>
              <a:t>chăm ngoan, học giỏi!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Time New Roman</vt:lpstr>
      <vt:lpstr>Paytone One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Ảnh Bác</dc:title>
  <cp:lastModifiedBy>Techsi.vn</cp:lastModifiedBy>
  <cp:revision>2</cp:revision>
  <dcterms:created xsi:type="dcterms:W3CDTF">2006-08-16T00:00:00Z</dcterms:created>
  <dcterms:modified xsi:type="dcterms:W3CDTF">2025-02-26T09:56:43Z</dcterms:modified>
  <dc:identifier>DAGOr3dHjOE</dc:identifier>
</cp:coreProperties>
</file>