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loo" charset="0"/>
      <p:regular r:id="rId14"/>
    </p:embeddedFont>
    <p:embeddedFont>
      <p:font typeface="Chewy" charset="0"/>
      <p:regular r:id="rId15"/>
    </p:embeddedFont>
    <p:embeddedFont>
      <p:font typeface="Muli Bold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59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89.svg"/><Relationship Id="rId3" Type="http://schemas.openxmlformats.org/officeDocument/2006/relationships/image" Target="../media/image85.svg"/><Relationship Id="rId7" Type="http://schemas.openxmlformats.org/officeDocument/2006/relationships/image" Target="../media/image69.png"/><Relationship Id="rId12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image" Target="../media/image101.svg"/><Relationship Id="rId15" Type="http://schemas.openxmlformats.org/officeDocument/2006/relationships/image" Target="../media/image105.svg"/><Relationship Id="rId10" Type="http://schemas.openxmlformats.org/officeDocument/2006/relationships/image" Target="../media/image99.svg"/><Relationship Id="rId4" Type="http://schemas.openxmlformats.org/officeDocument/2006/relationships/image" Target="../media/image71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3.png"/><Relationship Id="rId26" Type="http://schemas.openxmlformats.org/officeDocument/2006/relationships/image" Target="../media/image77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17.svg"/><Relationship Id="rId25" Type="http://schemas.openxmlformats.org/officeDocument/2006/relationships/image" Target="../media/image109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24" Type="http://schemas.openxmlformats.org/officeDocument/2006/relationships/image" Target="../media/image76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07.sv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Relationship Id="rId22" Type="http://schemas.openxmlformats.org/officeDocument/2006/relationships/image" Target="../media/image75.png"/><Relationship Id="rId27" Type="http://schemas.openxmlformats.org/officeDocument/2006/relationships/image" Target="../media/image11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19.png"/><Relationship Id="rId26" Type="http://schemas.openxmlformats.org/officeDocument/2006/relationships/image" Target="../media/image12.png"/><Relationship Id="rId3" Type="http://schemas.openxmlformats.org/officeDocument/2006/relationships/image" Target="../media/image24.svg"/><Relationship Id="rId21" Type="http://schemas.openxmlformats.org/officeDocument/2006/relationships/image" Target="../media/image11.svg"/><Relationship Id="rId34" Type="http://schemas.openxmlformats.org/officeDocument/2006/relationships/image" Target="../media/image82.pn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17" Type="http://schemas.openxmlformats.org/officeDocument/2006/relationships/image" Target="../media/image39.svg"/><Relationship Id="rId25" Type="http://schemas.openxmlformats.org/officeDocument/2006/relationships/image" Target="../media/image7.svg"/><Relationship Id="rId33" Type="http://schemas.openxmlformats.org/officeDocument/2006/relationships/image" Target="../media/image119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29" Type="http://schemas.openxmlformats.org/officeDocument/2006/relationships/image" Target="../media/image1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.svg"/><Relationship Id="rId24" Type="http://schemas.openxmlformats.org/officeDocument/2006/relationships/image" Target="../media/image7.png"/><Relationship Id="rId32" Type="http://schemas.openxmlformats.org/officeDocument/2006/relationships/image" Target="../media/image81.png"/><Relationship Id="rId5" Type="http://schemas.openxmlformats.org/officeDocument/2006/relationships/image" Target="../media/image26.svg"/><Relationship Id="rId15" Type="http://schemas.openxmlformats.org/officeDocument/2006/relationships/image" Target="../media/image113.svg"/><Relationship Id="rId23" Type="http://schemas.openxmlformats.org/officeDocument/2006/relationships/image" Target="../media/image34.svg"/><Relationship Id="rId28" Type="http://schemas.openxmlformats.org/officeDocument/2006/relationships/image" Target="../media/image79.png"/><Relationship Id="rId10" Type="http://schemas.openxmlformats.org/officeDocument/2006/relationships/image" Target="../media/image5.png"/><Relationship Id="rId19" Type="http://schemas.openxmlformats.org/officeDocument/2006/relationships/image" Target="../media/image28.svg"/><Relationship Id="rId31" Type="http://schemas.openxmlformats.org/officeDocument/2006/relationships/image" Target="../media/image117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78.png"/><Relationship Id="rId22" Type="http://schemas.openxmlformats.org/officeDocument/2006/relationships/image" Target="../media/image22.png"/><Relationship Id="rId27" Type="http://schemas.openxmlformats.org/officeDocument/2006/relationships/image" Target="../media/image17.svg"/><Relationship Id="rId30" Type="http://schemas.openxmlformats.org/officeDocument/2006/relationships/image" Target="../media/image80.png"/><Relationship Id="rId35" Type="http://schemas.openxmlformats.org/officeDocument/2006/relationships/image" Target="../media/image121.svg"/><Relationship Id="rId8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23.png"/><Relationship Id="rId3" Type="http://schemas.openxmlformats.org/officeDocument/2006/relationships/image" Target="../media/image24.sv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17" Type="http://schemas.openxmlformats.org/officeDocument/2006/relationships/image" Target="../media/image3.svg"/><Relationship Id="rId2" Type="http://schemas.openxmlformats.org/officeDocument/2006/relationships/image" Target="../media/image17.png"/><Relationship Id="rId16" Type="http://schemas.openxmlformats.org/officeDocument/2006/relationships/image" Target="../media/image5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0.png"/><Relationship Id="rId19" Type="http://schemas.openxmlformats.org/officeDocument/2006/relationships/image" Target="../media/image36.svg"/><Relationship Id="rId4" Type="http://schemas.openxmlformats.org/officeDocument/2006/relationships/image" Target="../media/image18.png"/><Relationship Id="rId9" Type="http://schemas.openxmlformats.org/officeDocument/2006/relationships/image" Target="../media/image28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svg"/><Relationship Id="rId18" Type="http://schemas.openxmlformats.org/officeDocument/2006/relationships/image" Target="../media/image30.png"/><Relationship Id="rId3" Type="http://schemas.openxmlformats.org/officeDocument/2006/relationships/image" Target="../media/image36.svg"/><Relationship Id="rId21" Type="http://schemas.openxmlformats.org/officeDocument/2006/relationships/image" Target="../media/image33.png"/><Relationship Id="rId7" Type="http://schemas.openxmlformats.org/officeDocument/2006/relationships/image" Target="../media/image32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openxmlformats.org/officeDocument/2006/relationships/image" Target="../media/image28.svg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41.svg"/><Relationship Id="rId14" Type="http://schemas.openxmlformats.org/officeDocument/2006/relationships/image" Target="../media/image19.png"/><Relationship Id="rId22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3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sv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39.svg"/><Relationship Id="rId21" Type="http://schemas.openxmlformats.org/officeDocument/2006/relationships/image" Target="../media/image53.png"/><Relationship Id="rId7" Type="http://schemas.openxmlformats.org/officeDocument/2006/relationships/image" Target="../media/image41.svg"/><Relationship Id="rId12" Type="http://schemas.openxmlformats.org/officeDocument/2006/relationships/image" Target="../media/image19.png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25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5.svg"/><Relationship Id="rId24" Type="http://schemas.openxmlformats.org/officeDocument/2006/relationships/image" Target="../media/image55.png"/><Relationship Id="rId5" Type="http://schemas.openxmlformats.org/officeDocument/2006/relationships/image" Target="../media/image32.svg"/><Relationship Id="rId15" Type="http://schemas.openxmlformats.org/officeDocument/2006/relationships/image" Target="../media/image50.png"/><Relationship Id="rId23" Type="http://schemas.openxmlformats.org/officeDocument/2006/relationships/image" Target="../media/image76.svg"/><Relationship Id="rId28" Type="http://schemas.openxmlformats.org/officeDocument/2006/relationships/image" Target="../media/image58.png"/><Relationship Id="rId10" Type="http://schemas.openxmlformats.org/officeDocument/2006/relationships/image" Target="../media/image28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43.svg"/><Relationship Id="rId14" Type="http://schemas.openxmlformats.org/officeDocument/2006/relationships/image" Target="../media/image49.png"/><Relationship Id="rId22" Type="http://schemas.openxmlformats.org/officeDocument/2006/relationships/image" Target="../media/image54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3.svg"/><Relationship Id="rId17" Type="http://schemas.openxmlformats.org/officeDocument/2006/relationships/image" Target="../media/image59.png"/><Relationship Id="rId2" Type="http://schemas.openxmlformats.org/officeDocument/2006/relationships/image" Target="../media/image62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87.sv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19" Type="http://schemas.openxmlformats.org/officeDocument/2006/relationships/image" Target="../media/image99.svg"/><Relationship Id="rId4" Type="http://schemas.openxmlformats.org/officeDocument/2006/relationships/image" Target="../media/image63.png"/><Relationship Id="rId9" Type="http://schemas.openxmlformats.org/officeDocument/2006/relationships/image" Target="../media/image58.png"/><Relationship Id="rId14" Type="http://schemas.openxmlformats.org/officeDocument/2006/relationships/image" Target="../media/image9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3048000" y="-503862"/>
            <a:ext cx="27453162" cy="13543652"/>
            <a:chOff x="-2870849" y="-577423"/>
            <a:chExt cx="27453162" cy="13543652"/>
          </a:xfrm>
        </p:grpSpPr>
        <p:pic>
          <p:nvPicPr>
            <p:cNvPr id="22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60974" y="509643"/>
              <a:ext cx="4094865" cy="2551460"/>
            </a:xfrm>
            <a:prstGeom prst="rect">
              <a:avLst/>
            </a:prstGeom>
          </p:spPr>
        </p:pic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831572" y="-577423"/>
              <a:ext cx="2953558" cy="1840326"/>
            </a:xfrm>
            <a:prstGeom prst="rect">
              <a:avLst/>
            </a:prstGeom>
          </p:spPr>
        </p:pic>
        <p:pic>
          <p:nvPicPr>
            <p:cNvPr id="2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5454109" y="509643"/>
              <a:ext cx="4094865" cy="2551460"/>
            </a:xfrm>
            <a:prstGeom prst="rect">
              <a:avLst/>
            </a:prstGeom>
          </p:spPr>
        </p:pic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2502870" y="-577423"/>
              <a:ext cx="2953558" cy="1840326"/>
            </a:xfrm>
            <a:prstGeom prst="rect">
              <a:avLst/>
            </a:prstGeom>
          </p:spPr>
        </p:pic>
        <p:sp>
          <p:nvSpPr>
            <p:cNvPr id="26" name="TextBox 9"/>
            <p:cNvSpPr txBox="1"/>
            <p:nvPr/>
          </p:nvSpPr>
          <p:spPr>
            <a:xfrm>
              <a:off x="6136387" y="664535"/>
              <a:ext cx="6248400" cy="15517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82"/>
                </a:lnSpc>
                <a:spcBef>
                  <a:spcPct val="0"/>
                </a:spcBef>
              </a:pPr>
              <a:r>
                <a:rPr lang="en-US" sz="8630" dirty="0" smtClean="0">
                  <a:solidFill>
                    <a:srgbClr val="719235"/>
                  </a:solidFill>
                  <a:latin typeface="Chewy"/>
                  <a:ea typeface="Chewy"/>
                  <a:cs typeface="Chewy"/>
                  <a:sym typeface="Chewy"/>
                </a:rPr>
                <a:t>KNS: AN </a:t>
              </a:r>
              <a:r>
                <a:rPr lang="en-US" sz="8630" dirty="0">
                  <a:solidFill>
                    <a:srgbClr val="719235"/>
                  </a:solidFill>
                  <a:latin typeface="Chewy"/>
                  <a:ea typeface="Chewy"/>
                  <a:cs typeface="Chewy"/>
                  <a:sym typeface="Chewy"/>
                </a:rPr>
                <a:t>TOÀN</a:t>
              </a:r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1267680" y="3867207"/>
              <a:ext cx="15752637" cy="3247123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25603"/>
                </a:lnSpc>
                <a:spcBef>
                  <a:spcPct val="0"/>
                </a:spcBef>
              </a:pPr>
              <a:r>
                <a:rPr lang="en-US" sz="17000" dirty="0">
                  <a:solidFill>
                    <a:srgbClr val="006C56"/>
                  </a:solidFill>
                  <a:latin typeface="Chewy"/>
                  <a:ea typeface="Chewy"/>
                  <a:cs typeface="Chewy"/>
                  <a:sym typeface="Chewy"/>
                </a:rPr>
                <a:t>KHI MƯA GIÔNG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82" y="2939309"/>
              <a:ext cx="17825637" cy="1002692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70849" y="3245185"/>
              <a:ext cx="16921450" cy="951831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587" y="3224670"/>
              <a:ext cx="15321726" cy="861847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3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4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5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6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7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8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9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0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02889" y="4486275"/>
            <a:ext cx="1743179" cy="4114800"/>
          </a:xfrm>
          <a:custGeom>
            <a:avLst/>
            <a:gdLst/>
            <a:ahLst/>
            <a:cxnLst/>
            <a:rect l="l" t="t" r="r" b="b"/>
            <a:pathLst>
              <a:path w="1743179" h="4114800">
                <a:moveTo>
                  <a:pt x="0" y="0"/>
                </a:moveTo>
                <a:lnTo>
                  <a:pt x="1743179" y="0"/>
                </a:lnTo>
                <a:lnTo>
                  <a:pt x="1743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409" y="1787525"/>
            <a:ext cx="5020410" cy="4606226"/>
          </a:xfrm>
          <a:custGeom>
            <a:avLst/>
            <a:gdLst/>
            <a:ahLst/>
            <a:cxnLst/>
            <a:rect l="l" t="t" r="r" b="b"/>
            <a:pathLst>
              <a:path w="5020410" h="4606226">
                <a:moveTo>
                  <a:pt x="0" y="0"/>
                </a:moveTo>
                <a:lnTo>
                  <a:pt x="5020409" y="0"/>
                </a:lnTo>
                <a:lnTo>
                  <a:pt x="5020409" y="4606226"/>
                </a:lnTo>
                <a:lnTo>
                  <a:pt x="0" y="46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3868">
            <a:off x="3663408" y="410678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9"/>
                </a:lnTo>
                <a:lnTo>
                  <a:pt x="0" y="2176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26060" y="4591264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0993" y="5066823"/>
            <a:ext cx="2041030" cy="3534252"/>
          </a:xfrm>
          <a:custGeom>
            <a:avLst/>
            <a:gdLst/>
            <a:ahLst/>
            <a:cxnLst/>
            <a:rect l="l" t="t" r="r" b="b"/>
            <a:pathLst>
              <a:path w="2041030" h="3534252">
                <a:moveTo>
                  <a:pt x="0" y="0"/>
                </a:moveTo>
                <a:lnTo>
                  <a:pt x="2041030" y="0"/>
                </a:lnTo>
                <a:lnTo>
                  <a:pt x="2041030" y="3534252"/>
                </a:lnTo>
                <a:lnTo>
                  <a:pt x="0" y="3534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10" name="Freeform 10"/>
          <p:cNvSpPr/>
          <p:nvPr/>
        </p:nvSpPr>
        <p:spPr>
          <a:xfrm rot="477139">
            <a:off x="11928037" y="1707468"/>
            <a:ext cx="7534495" cy="4756150"/>
          </a:xfrm>
          <a:custGeom>
            <a:avLst/>
            <a:gdLst/>
            <a:ahLst/>
            <a:cxnLst/>
            <a:rect l="l" t="t" r="r" b="b"/>
            <a:pathLst>
              <a:path w="7534495" h="4756150">
                <a:moveTo>
                  <a:pt x="0" y="0"/>
                </a:moveTo>
                <a:lnTo>
                  <a:pt x="7534495" y="0"/>
                </a:lnTo>
                <a:lnTo>
                  <a:pt x="7534495" y="4756149"/>
                </a:lnTo>
                <a:lnTo>
                  <a:pt x="0" y="4756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58138" y="2478651"/>
            <a:ext cx="3674293" cy="2298103"/>
          </a:xfrm>
          <a:custGeom>
            <a:avLst/>
            <a:gdLst/>
            <a:ahLst/>
            <a:cxnLst/>
            <a:rect l="l" t="t" r="r" b="b"/>
            <a:pathLst>
              <a:path w="3674293" h="2298103">
                <a:moveTo>
                  <a:pt x="0" y="0"/>
                </a:moveTo>
                <a:lnTo>
                  <a:pt x="3674293" y="0"/>
                </a:lnTo>
                <a:lnTo>
                  <a:pt x="3674293" y="2298104"/>
                </a:lnTo>
                <a:lnTo>
                  <a:pt x="0" y="2298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8648700"/>
            <a:ext cx="634577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đứng dưới nước hoặc gần sông suối.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94506" y="8648700"/>
            <a:ext cx="80091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sử dụng các thiết bị điện tử khi đang có sấm sét.</a:t>
            </a:r>
          </a:p>
        </p:txBody>
      </p:sp>
      <p:sp>
        <p:nvSpPr>
          <p:cNvPr id="14" name="Freeform 14"/>
          <p:cNvSpPr/>
          <p:nvPr/>
        </p:nvSpPr>
        <p:spPr>
          <a:xfrm rot="2447109">
            <a:off x="13235798" y="2712861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8450" y="3024149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428" y="990800"/>
            <a:ext cx="9778500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0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Trò chơi: An toàn - Không an toàn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1028700" y="4806188"/>
            <a:ext cx="3862207" cy="4452112"/>
          </a:xfrm>
          <a:custGeom>
            <a:avLst/>
            <a:gdLst/>
            <a:ahLst/>
            <a:cxnLst/>
            <a:rect l="l" t="t" r="r" b="b"/>
            <a:pathLst>
              <a:path w="3862207" h="4452112">
                <a:moveTo>
                  <a:pt x="0" y="0"/>
                </a:moveTo>
                <a:lnTo>
                  <a:pt x="3862207" y="0"/>
                </a:lnTo>
                <a:lnTo>
                  <a:pt x="3862207" y="4452112"/>
                </a:lnTo>
                <a:lnTo>
                  <a:pt x="0" y="44521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26998" y="5985286"/>
            <a:ext cx="3214688" cy="41148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6309678" y="4089600"/>
            <a:ext cx="2360327" cy="1720088"/>
          </a:xfrm>
          <a:custGeom>
            <a:avLst/>
            <a:gdLst/>
            <a:ahLst/>
            <a:cxnLst/>
            <a:rect l="l" t="t" r="r" b="b"/>
            <a:pathLst>
              <a:path w="2360327" h="1720088">
                <a:moveTo>
                  <a:pt x="0" y="0"/>
                </a:moveTo>
                <a:lnTo>
                  <a:pt x="2360327" y="0"/>
                </a:lnTo>
                <a:lnTo>
                  <a:pt x="2360327" y="1720088"/>
                </a:lnTo>
                <a:lnTo>
                  <a:pt x="0" y="17200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283734" y="4671946"/>
            <a:ext cx="4615227" cy="4165243"/>
          </a:xfrm>
          <a:custGeom>
            <a:avLst/>
            <a:gdLst/>
            <a:ahLst/>
            <a:cxnLst/>
            <a:rect l="l" t="t" r="r" b="b"/>
            <a:pathLst>
              <a:path w="4615227" h="4165243">
                <a:moveTo>
                  <a:pt x="0" y="0"/>
                </a:moveTo>
                <a:lnTo>
                  <a:pt x="4615228" y="0"/>
                </a:lnTo>
                <a:lnTo>
                  <a:pt x="4615228" y="4165243"/>
                </a:lnTo>
                <a:lnTo>
                  <a:pt x="0" y="416524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476" y="2280142"/>
            <a:ext cx="9744921" cy="455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65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3" name="Freeform 3"/>
          <p:cNvSpPr/>
          <p:nvPr/>
        </p:nvSpPr>
        <p:spPr>
          <a:xfrm>
            <a:off x="16175838" y="7082469"/>
            <a:ext cx="767475" cy="2175831"/>
          </a:xfrm>
          <a:custGeom>
            <a:avLst/>
            <a:gdLst/>
            <a:ahLst/>
            <a:cxnLst/>
            <a:rect l="l" t="t" r="r" b="b"/>
            <a:pathLst>
              <a:path w="767475" h="2175831">
                <a:moveTo>
                  <a:pt x="0" y="0"/>
                </a:moveTo>
                <a:lnTo>
                  <a:pt x="767475" y="0"/>
                </a:lnTo>
                <a:lnTo>
                  <a:pt x="76747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37257" y="7082469"/>
            <a:ext cx="1519126" cy="2175831"/>
          </a:xfrm>
          <a:custGeom>
            <a:avLst/>
            <a:gdLst/>
            <a:ahLst/>
            <a:cxnLst/>
            <a:rect l="l" t="t" r="r" b="b"/>
            <a:pathLst>
              <a:path w="1519126" h="2175831">
                <a:moveTo>
                  <a:pt x="0" y="0"/>
                </a:moveTo>
                <a:lnTo>
                  <a:pt x="1519126" y="0"/>
                </a:lnTo>
                <a:lnTo>
                  <a:pt x="1519126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8147" y="7082469"/>
            <a:ext cx="1101515" cy="2175831"/>
          </a:xfrm>
          <a:custGeom>
            <a:avLst/>
            <a:gdLst/>
            <a:ahLst/>
            <a:cxnLst/>
            <a:rect l="l" t="t" r="r" b="b"/>
            <a:pathLst>
              <a:path w="1101515" h="2175831">
                <a:moveTo>
                  <a:pt x="0" y="0"/>
                </a:moveTo>
                <a:lnTo>
                  <a:pt x="1101515" y="0"/>
                </a:lnTo>
                <a:lnTo>
                  <a:pt x="110151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9117" y="7082469"/>
            <a:ext cx="1198685" cy="2175831"/>
          </a:xfrm>
          <a:custGeom>
            <a:avLst/>
            <a:gdLst/>
            <a:ahLst/>
            <a:cxnLst/>
            <a:rect l="l" t="t" r="r" b="b"/>
            <a:pathLst>
              <a:path w="1198685" h="2175831">
                <a:moveTo>
                  <a:pt x="0" y="0"/>
                </a:moveTo>
                <a:lnTo>
                  <a:pt x="1198685" y="0"/>
                </a:lnTo>
                <a:lnTo>
                  <a:pt x="119868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3926" y="5080981"/>
            <a:ext cx="1191214" cy="1191214"/>
          </a:xfrm>
          <a:custGeom>
            <a:avLst/>
            <a:gdLst/>
            <a:ahLst/>
            <a:cxnLst/>
            <a:rect l="l" t="t" r="r" b="b"/>
            <a:pathLst>
              <a:path w="1191214" h="1191214">
                <a:moveTo>
                  <a:pt x="0" y="0"/>
                </a:moveTo>
                <a:lnTo>
                  <a:pt x="1191214" y="0"/>
                </a:lnTo>
                <a:lnTo>
                  <a:pt x="1191214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5850" y="5080981"/>
            <a:ext cx="2286109" cy="1191214"/>
          </a:xfrm>
          <a:custGeom>
            <a:avLst/>
            <a:gdLst/>
            <a:ahLst/>
            <a:cxnLst/>
            <a:rect l="l" t="t" r="r" b="b"/>
            <a:pathLst>
              <a:path w="2286109" h="1191214">
                <a:moveTo>
                  <a:pt x="0" y="0"/>
                </a:moveTo>
                <a:lnTo>
                  <a:pt x="2286109" y="0"/>
                </a:lnTo>
                <a:lnTo>
                  <a:pt x="2286109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b="-871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09918" y="5080981"/>
            <a:ext cx="1662862" cy="1191214"/>
          </a:xfrm>
          <a:custGeom>
            <a:avLst/>
            <a:gdLst/>
            <a:ahLst/>
            <a:cxnLst/>
            <a:rect l="l" t="t" r="r" b="b"/>
            <a:pathLst>
              <a:path w="1662862" h="1191214">
                <a:moveTo>
                  <a:pt x="0" y="0"/>
                </a:moveTo>
                <a:lnTo>
                  <a:pt x="1662862" y="0"/>
                </a:lnTo>
                <a:lnTo>
                  <a:pt x="1662862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36153" y="5080981"/>
            <a:ext cx="846845" cy="1191214"/>
          </a:xfrm>
          <a:custGeom>
            <a:avLst/>
            <a:gdLst/>
            <a:ahLst/>
            <a:cxnLst/>
            <a:rect l="l" t="t" r="r" b="b"/>
            <a:pathLst>
              <a:path w="846845" h="1191214">
                <a:moveTo>
                  <a:pt x="0" y="0"/>
                </a:moveTo>
                <a:lnTo>
                  <a:pt x="846845" y="0"/>
                </a:lnTo>
                <a:lnTo>
                  <a:pt x="846845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78329" y="3294767"/>
            <a:ext cx="753751" cy="760667"/>
          </a:xfrm>
          <a:custGeom>
            <a:avLst/>
            <a:gdLst/>
            <a:ahLst/>
            <a:cxnLst/>
            <a:rect l="l" t="t" r="r" b="b"/>
            <a:pathLst>
              <a:path w="753751" h="760667">
                <a:moveTo>
                  <a:pt x="0" y="0"/>
                </a:moveTo>
                <a:lnTo>
                  <a:pt x="753751" y="0"/>
                </a:lnTo>
                <a:lnTo>
                  <a:pt x="75375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3199" y="3294767"/>
            <a:ext cx="836733" cy="760667"/>
          </a:xfrm>
          <a:custGeom>
            <a:avLst/>
            <a:gdLst/>
            <a:ahLst/>
            <a:cxnLst/>
            <a:rect l="l" t="t" r="r" b="b"/>
            <a:pathLst>
              <a:path w="836733" h="760667">
                <a:moveTo>
                  <a:pt x="0" y="0"/>
                </a:moveTo>
                <a:lnTo>
                  <a:pt x="836734" y="0"/>
                </a:lnTo>
                <a:lnTo>
                  <a:pt x="836734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31052" y="3294767"/>
            <a:ext cx="712261" cy="760667"/>
          </a:xfrm>
          <a:custGeom>
            <a:avLst/>
            <a:gdLst/>
            <a:ahLst/>
            <a:cxnLst/>
            <a:rect l="l" t="t" r="r" b="b"/>
            <a:pathLst>
              <a:path w="712261" h="760667">
                <a:moveTo>
                  <a:pt x="0" y="0"/>
                </a:moveTo>
                <a:lnTo>
                  <a:pt x="712261" y="0"/>
                </a:lnTo>
                <a:lnTo>
                  <a:pt x="71226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2431" y="3079494"/>
            <a:ext cx="1704779" cy="11912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9445522" y="2912693"/>
            <a:ext cx="806765" cy="1524814"/>
          </a:xfrm>
          <a:custGeom>
            <a:avLst/>
            <a:gdLst/>
            <a:ahLst/>
            <a:cxnLst/>
            <a:rect l="l" t="t" r="r" b="b"/>
            <a:pathLst>
              <a:path w="806765" h="1524814">
                <a:moveTo>
                  <a:pt x="0" y="0"/>
                </a:moveTo>
                <a:lnTo>
                  <a:pt x="806765" y="0"/>
                </a:lnTo>
                <a:lnTo>
                  <a:pt x="806765" y="1524815"/>
                </a:lnTo>
                <a:lnTo>
                  <a:pt x="0" y="152481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98092" y="1028700"/>
            <a:ext cx="1424826" cy="1198635"/>
          </a:xfrm>
          <a:custGeom>
            <a:avLst/>
            <a:gdLst/>
            <a:ahLst/>
            <a:cxnLst/>
            <a:rect l="l" t="t" r="r" b="b"/>
            <a:pathLst>
              <a:path w="1424826" h="1198635">
                <a:moveTo>
                  <a:pt x="0" y="0"/>
                </a:moveTo>
                <a:lnTo>
                  <a:pt x="1424826" y="0"/>
                </a:lnTo>
                <a:lnTo>
                  <a:pt x="1424826" y="1198635"/>
                </a:lnTo>
                <a:lnTo>
                  <a:pt x="0" y="119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300061" y="1028700"/>
            <a:ext cx="787730" cy="1240520"/>
          </a:xfrm>
          <a:custGeom>
            <a:avLst/>
            <a:gdLst/>
            <a:ahLst/>
            <a:cxnLst/>
            <a:rect l="l" t="t" r="r" b="b"/>
            <a:pathLst>
              <a:path w="787730" h="1240520">
                <a:moveTo>
                  <a:pt x="787730" y="0"/>
                </a:moveTo>
                <a:lnTo>
                  <a:pt x="0" y="0"/>
                </a:lnTo>
                <a:lnTo>
                  <a:pt x="0" y="1240520"/>
                </a:lnTo>
                <a:lnTo>
                  <a:pt x="787730" y="1240520"/>
                </a:lnTo>
                <a:lnTo>
                  <a:pt x="78773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87801" y="1028700"/>
            <a:ext cx="2210281" cy="1240520"/>
          </a:xfrm>
          <a:custGeom>
            <a:avLst/>
            <a:gdLst/>
            <a:ahLst/>
            <a:cxnLst/>
            <a:rect l="l" t="t" r="r" b="b"/>
            <a:pathLst>
              <a:path w="2210281" h="1240520">
                <a:moveTo>
                  <a:pt x="0" y="0"/>
                </a:moveTo>
                <a:lnTo>
                  <a:pt x="2210281" y="0"/>
                </a:lnTo>
                <a:lnTo>
                  <a:pt x="2210281" y="1240520"/>
                </a:lnTo>
                <a:lnTo>
                  <a:pt x="0" y="124052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97757" y="1199211"/>
            <a:ext cx="1502294" cy="899498"/>
          </a:xfrm>
          <a:custGeom>
            <a:avLst/>
            <a:gdLst/>
            <a:ahLst/>
            <a:cxnLst/>
            <a:rect l="l" t="t" r="r" b="b"/>
            <a:pathLst>
              <a:path w="1502294" h="899498">
                <a:moveTo>
                  <a:pt x="0" y="0"/>
                </a:moveTo>
                <a:lnTo>
                  <a:pt x="1502294" y="0"/>
                </a:lnTo>
                <a:lnTo>
                  <a:pt x="1502294" y="899498"/>
                </a:lnTo>
                <a:lnTo>
                  <a:pt x="0" y="8994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35873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Bài hát: Bài ca 4 mùa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635085" y="6290101"/>
            <a:ext cx="6153398" cy="3745881"/>
          </a:xfrm>
          <a:custGeom>
            <a:avLst/>
            <a:gdLst/>
            <a:ahLst/>
            <a:cxnLst/>
            <a:rect l="l" t="t" r="r" b="b"/>
            <a:pathLst>
              <a:path w="6153398" h="3745881">
                <a:moveTo>
                  <a:pt x="0" y="0"/>
                </a:moveTo>
                <a:lnTo>
                  <a:pt x="6153398" y="0"/>
                </a:lnTo>
                <a:lnTo>
                  <a:pt x="6153398" y="3745881"/>
                </a:lnTo>
                <a:lnTo>
                  <a:pt x="0" y="37458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2230794" y="3940176"/>
            <a:ext cx="336370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Nhạc:</a:t>
            </a:r>
          </a:p>
        </p:txBody>
      </p:sp>
      <p:pic>
        <p:nvPicPr>
          <p:cNvPr id="47" name="Bài ca bốn mùa - Chun Chin - Nhạc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54282" y="3392969"/>
            <a:ext cx="1970665" cy="197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sp>
          <p:nvSpPr>
            <p:cNvPr id="3" name="Freeform 3"/>
            <p:cNvSpPr/>
            <p:nvPr/>
          </p:nvSpPr>
          <p:spPr>
            <a:xfrm>
              <a:off x="2955847" y="789589"/>
              <a:ext cx="2858597" cy="8104269"/>
            </a:xfrm>
            <a:custGeom>
              <a:avLst/>
              <a:gdLst/>
              <a:ahLst/>
              <a:cxnLst/>
              <a:rect l="l" t="t" r="r" b="b"/>
              <a:pathLst>
                <a:path w="2858597" h="8104269">
                  <a:moveTo>
                    <a:pt x="0" y="0"/>
                  </a:moveTo>
                  <a:lnTo>
                    <a:pt x="2858597" y="0"/>
                  </a:lnTo>
                  <a:lnTo>
                    <a:pt x="2858597" y="8104269"/>
                  </a:lnTo>
                  <a:lnTo>
                    <a:pt x="0" y="810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75798" y="3408278"/>
              <a:ext cx="3760100" cy="5385560"/>
            </a:xfrm>
            <a:custGeom>
              <a:avLst/>
              <a:gdLst/>
              <a:ahLst/>
              <a:cxnLst/>
              <a:rect l="l" t="t" r="r" b="b"/>
              <a:pathLst>
                <a:path w="3760100" h="5385560">
                  <a:moveTo>
                    <a:pt x="0" y="0"/>
                  </a:moveTo>
                  <a:lnTo>
                    <a:pt x="3760099" y="0"/>
                  </a:lnTo>
                  <a:lnTo>
                    <a:pt x="3760099" y="5385559"/>
                  </a:lnTo>
                  <a:lnTo>
                    <a:pt x="0" y="5385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2565946">
              <a:off x="2313820" y="280764"/>
              <a:ext cx="1284055" cy="1167323"/>
            </a:xfrm>
            <a:custGeom>
              <a:avLst/>
              <a:gdLst/>
              <a:ahLst/>
              <a:cxnLst/>
              <a:rect l="l" t="t" r="r" b="b"/>
              <a:pathLst>
                <a:path w="1284055" h="1167323">
                  <a:moveTo>
                    <a:pt x="0" y="0"/>
                  </a:moveTo>
                  <a:lnTo>
                    <a:pt x="1284055" y="0"/>
                  </a:lnTo>
                  <a:lnTo>
                    <a:pt x="1284055" y="1167323"/>
                  </a:lnTo>
                  <a:lnTo>
                    <a:pt x="0" y="116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7383328"/>
              <a:ext cx="963026" cy="971861"/>
            </a:xfrm>
            <a:custGeom>
              <a:avLst/>
              <a:gdLst/>
              <a:ahLst/>
              <a:cxnLst/>
              <a:rect l="l" t="t" r="r" b="b"/>
              <a:pathLst>
                <a:path w="963026" h="971861">
                  <a:moveTo>
                    <a:pt x="0" y="0"/>
                  </a:moveTo>
                  <a:lnTo>
                    <a:pt x="963026" y="0"/>
                  </a:lnTo>
                  <a:lnTo>
                    <a:pt x="963026" y="971860"/>
                  </a:lnTo>
                  <a:lnTo>
                    <a:pt x="0" y="97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956" cy="8460160"/>
            </a:xfrm>
            <a:custGeom>
              <a:avLst/>
              <a:gdLst/>
              <a:ahLst/>
              <a:cxnLst/>
              <a:rect l="l" t="t" r="r" b="b"/>
              <a:pathLst>
                <a:path w="4282956" h="8460160">
                  <a:moveTo>
                    <a:pt x="0" y="0"/>
                  </a:moveTo>
                  <a:lnTo>
                    <a:pt x="4282956" y="0"/>
                  </a:lnTo>
                  <a:lnTo>
                    <a:pt x="4282956" y="8460160"/>
                  </a:lnTo>
                  <a:lnTo>
                    <a:pt x="0" y="8460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04292" y="2630313"/>
              <a:ext cx="2888722" cy="5243555"/>
            </a:xfrm>
            <a:custGeom>
              <a:avLst/>
              <a:gdLst/>
              <a:ahLst/>
              <a:cxnLst/>
              <a:rect l="l" t="t" r="r" b="b"/>
              <a:pathLst>
                <a:path w="2888722" h="5243555">
                  <a:moveTo>
                    <a:pt x="0" y="0"/>
                  </a:moveTo>
                  <a:lnTo>
                    <a:pt x="2888722" y="0"/>
                  </a:lnTo>
                  <a:lnTo>
                    <a:pt x="2888722" y="5243555"/>
                  </a:lnTo>
                  <a:lnTo>
                    <a:pt x="0" y="5243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190890" y="803949"/>
              <a:ext cx="1092066" cy="992787"/>
            </a:xfrm>
            <a:custGeom>
              <a:avLst/>
              <a:gdLst/>
              <a:ahLst/>
              <a:cxnLst/>
              <a:rect l="l" t="t" r="r" b="b"/>
              <a:pathLst>
                <a:path w="1092066" h="992787">
                  <a:moveTo>
                    <a:pt x="0" y="0"/>
                  </a:moveTo>
                  <a:lnTo>
                    <a:pt x="1092066" y="0"/>
                  </a:lnTo>
                  <a:lnTo>
                    <a:pt x="1092066" y="992788"/>
                  </a:lnTo>
                  <a:lnTo>
                    <a:pt x="0" y="99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40736">
              <a:off x="5184308" y="6230215"/>
              <a:ext cx="1045909" cy="1116990"/>
            </a:xfrm>
            <a:custGeom>
              <a:avLst/>
              <a:gdLst/>
              <a:ahLst/>
              <a:cxnLst/>
              <a:rect l="l" t="t" r="r" b="b"/>
              <a:pathLst>
                <a:path w="1045909" h="1116990">
                  <a:moveTo>
                    <a:pt x="0" y="0"/>
                  </a:moveTo>
                  <a:lnTo>
                    <a:pt x="1045909" y="0"/>
                  </a:lnTo>
                  <a:lnTo>
                    <a:pt x="1045909" y="1116990"/>
                  </a:lnTo>
                  <a:lnTo>
                    <a:pt x="0" y="1116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1301777">
            <a:off x="316259" y="211503"/>
            <a:ext cx="3284608" cy="3081217"/>
          </a:xfrm>
          <a:custGeom>
            <a:avLst/>
            <a:gdLst/>
            <a:ahLst/>
            <a:cxnLst/>
            <a:rect l="l" t="t" r="r" b="b"/>
            <a:pathLst>
              <a:path w="3936806" h="3936806">
                <a:moveTo>
                  <a:pt x="0" y="0"/>
                </a:moveTo>
                <a:lnTo>
                  <a:pt x="3936806" y="0"/>
                </a:lnTo>
                <a:lnTo>
                  <a:pt x="3936806" y="3936807"/>
                </a:lnTo>
                <a:lnTo>
                  <a:pt x="0" y="3936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27316" y="1028700"/>
            <a:ext cx="4131984" cy="2153038"/>
          </a:xfrm>
          <a:custGeom>
            <a:avLst/>
            <a:gdLst/>
            <a:ahLst/>
            <a:cxnLst/>
            <a:rect l="l" t="t" r="r" b="b"/>
            <a:pathLst>
              <a:path w="4131984" h="2153038">
                <a:moveTo>
                  <a:pt x="0" y="0"/>
                </a:moveTo>
                <a:lnTo>
                  <a:pt x="4131984" y="0"/>
                </a:lnTo>
                <a:lnTo>
                  <a:pt x="4131984" y="2153038"/>
                </a:lnTo>
                <a:lnTo>
                  <a:pt x="0" y="21530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b="-871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73276" y="1800435"/>
            <a:ext cx="9116635" cy="8204972"/>
          </a:xfrm>
          <a:custGeom>
            <a:avLst/>
            <a:gdLst/>
            <a:ahLst/>
            <a:cxnLst/>
            <a:rect l="l" t="t" r="r" b="b"/>
            <a:pathLst>
              <a:path w="9116635" h="8204972">
                <a:moveTo>
                  <a:pt x="0" y="0"/>
                </a:moveTo>
                <a:lnTo>
                  <a:pt x="9116635" y="0"/>
                </a:lnTo>
                <a:lnTo>
                  <a:pt x="9116635" y="8204971"/>
                </a:lnTo>
                <a:lnTo>
                  <a:pt x="0" y="82049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49901" y="469901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1 năm có 4 mùa: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909614" cy="2037168"/>
          </a:xfrm>
          <a:custGeom>
            <a:avLst/>
            <a:gdLst/>
            <a:ahLst/>
            <a:cxnLst/>
            <a:rect l="l" t="t" r="r" b="b"/>
            <a:pathLst>
              <a:path w="3909614" h="2037168">
                <a:moveTo>
                  <a:pt x="0" y="0"/>
                </a:moveTo>
                <a:lnTo>
                  <a:pt x="3909614" y="0"/>
                </a:lnTo>
                <a:lnTo>
                  <a:pt x="3909614" y="2037168"/>
                </a:lnTo>
                <a:lnTo>
                  <a:pt x="0" y="203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871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4" name="Freeform 4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8" name="Freeform 8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486400" y="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43168" y="1144660"/>
            <a:ext cx="3741718" cy="2366636"/>
          </a:xfrm>
          <a:custGeom>
            <a:avLst/>
            <a:gdLst/>
            <a:ahLst/>
            <a:cxnLst/>
            <a:rect l="l" t="t" r="r" b="b"/>
            <a:pathLst>
              <a:path w="3741718" h="2366636">
                <a:moveTo>
                  <a:pt x="0" y="0"/>
                </a:moveTo>
                <a:lnTo>
                  <a:pt x="3741718" y="0"/>
                </a:lnTo>
                <a:lnTo>
                  <a:pt x="3741718" y="2366636"/>
                </a:lnTo>
                <a:lnTo>
                  <a:pt x="0" y="2366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5920" y="4024141"/>
            <a:ext cx="3879889" cy="4305009"/>
          </a:xfrm>
          <a:custGeom>
            <a:avLst/>
            <a:gdLst/>
            <a:ahLst/>
            <a:cxnLst/>
            <a:rect l="l" t="t" r="r" b="b"/>
            <a:pathLst>
              <a:path w="3879889" h="4305009">
                <a:moveTo>
                  <a:pt x="0" y="0"/>
                </a:moveTo>
                <a:lnTo>
                  <a:pt x="3879889" y="0"/>
                </a:lnTo>
                <a:lnTo>
                  <a:pt x="3879889" y="4305009"/>
                </a:lnTo>
                <a:lnTo>
                  <a:pt x="0" y="4305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62057" y="3881000"/>
            <a:ext cx="4448150" cy="4448150"/>
          </a:xfrm>
          <a:custGeom>
            <a:avLst/>
            <a:gdLst/>
            <a:ahLst/>
            <a:cxnLst/>
            <a:rect l="l" t="t" r="r" b="b"/>
            <a:pathLst>
              <a:path w="4448150" h="4448150">
                <a:moveTo>
                  <a:pt x="0" y="0"/>
                </a:moveTo>
                <a:lnTo>
                  <a:pt x="4448150" y="0"/>
                </a:lnTo>
                <a:lnTo>
                  <a:pt x="4448150" y="4448150"/>
                </a:lnTo>
                <a:lnTo>
                  <a:pt x="0" y="4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83915" y="4395290"/>
            <a:ext cx="5275385" cy="4114800"/>
          </a:xfrm>
          <a:custGeom>
            <a:avLst/>
            <a:gdLst/>
            <a:ahLst/>
            <a:cxnLst/>
            <a:rect l="l" t="t" r="r" b="b"/>
            <a:pathLst>
              <a:path w="5275385" h="4114800">
                <a:moveTo>
                  <a:pt x="0" y="0"/>
                </a:moveTo>
                <a:lnTo>
                  <a:pt x="5275385" y="0"/>
                </a:lnTo>
                <a:lnTo>
                  <a:pt x="52753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67886" y="-2124525"/>
            <a:ext cx="8214555" cy="8229600"/>
          </a:xfrm>
          <a:custGeom>
            <a:avLst/>
            <a:gdLst/>
            <a:ahLst/>
            <a:cxnLst/>
            <a:rect l="l" t="t" r="r" b="b"/>
            <a:pathLst>
              <a:path w="8214555" h="8229600">
                <a:moveTo>
                  <a:pt x="0" y="0"/>
                </a:moveTo>
                <a:lnTo>
                  <a:pt x="8214555" y="0"/>
                </a:lnTo>
                <a:lnTo>
                  <a:pt x="8214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43168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Nắng nóng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2576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Hạn hán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68051" y="8567275"/>
            <a:ext cx="3107113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 bão, lũ lụt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3"/>
          <p:cNvSpPr txBox="1"/>
          <p:nvPr/>
        </p:nvSpPr>
        <p:spPr>
          <a:xfrm>
            <a:off x="461394" y="1267347"/>
            <a:ext cx="1716933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Bé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làm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khi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gặp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gông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sấm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sét</a:t>
            </a:r>
            <a:endParaRPr lang="en-US" sz="8000" dirty="0">
              <a:solidFill>
                <a:srgbClr val="006C5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1394" y="2653137"/>
            <a:ext cx="16944011" cy="6962911"/>
            <a:chOff x="-17887379" y="-1417631"/>
            <a:chExt cx="16944011" cy="6962911"/>
          </a:xfrm>
        </p:grpSpPr>
        <p:grpSp>
          <p:nvGrpSpPr>
            <p:cNvPr id="4" name="Group 4"/>
            <p:cNvGrpSpPr/>
            <p:nvPr/>
          </p:nvGrpSpPr>
          <p:grpSpPr>
            <a:xfrm>
              <a:off x="-17887379" y="-952500"/>
              <a:ext cx="9419253" cy="6386804"/>
              <a:chOff x="0" y="0"/>
              <a:chExt cx="2480791" cy="168212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80791" cy="1682121"/>
              </a:xfrm>
              <a:custGeom>
                <a:avLst/>
                <a:gdLst/>
                <a:ahLst/>
                <a:cxnLst/>
                <a:rect l="l" t="t" r="r" b="b"/>
                <a:pathLst>
                  <a:path w="2480791" h="1682121">
                    <a:moveTo>
                      <a:pt x="41918" y="0"/>
                    </a:moveTo>
                    <a:lnTo>
                      <a:pt x="2438873" y="0"/>
                    </a:lnTo>
                    <a:cubicBezTo>
                      <a:pt x="2449990" y="0"/>
                      <a:pt x="2460652" y="4416"/>
                      <a:pt x="2468513" y="12278"/>
                    </a:cubicBezTo>
                    <a:cubicBezTo>
                      <a:pt x="2476375" y="20139"/>
                      <a:pt x="2480791" y="30801"/>
                      <a:pt x="2480791" y="41918"/>
                    </a:cubicBezTo>
                    <a:lnTo>
                      <a:pt x="2480791" y="1640203"/>
                    </a:lnTo>
                    <a:cubicBezTo>
                      <a:pt x="2480791" y="1651320"/>
                      <a:pt x="2476375" y="1661982"/>
                      <a:pt x="2468513" y="1669844"/>
                    </a:cubicBezTo>
                    <a:cubicBezTo>
                      <a:pt x="2460652" y="1677705"/>
                      <a:pt x="2449990" y="1682121"/>
                      <a:pt x="2438873" y="1682121"/>
                    </a:cubicBezTo>
                    <a:lnTo>
                      <a:pt x="41918" y="1682121"/>
                    </a:lnTo>
                    <a:cubicBezTo>
                      <a:pt x="30801" y="1682121"/>
                      <a:pt x="20139" y="1677705"/>
                      <a:pt x="12278" y="1669844"/>
                    </a:cubicBezTo>
                    <a:cubicBezTo>
                      <a:pt x="4416" y="1661982"/>
                      <a:pt x="0" y="1651320"/>
                      <a:pt x="0" y="1640203"/>
                    </a:cubicBezTo>
                    <a:lnTo>
                      <a:pt x="0" y="41918"/>
                    </a:lnTo>
                    <a:cubicBezTo>
                      <a:pt x="0" y="30801"/>
                      <a:pt x="4416" y="20139"/>
                      <a:pt x="12278" y="12278"/>
                    </a:cubicBezTo>
                    <a:cubicBezTo>
                      <a:pt x="20139" y="4416"/>
                      <a:pt x="30801" y="0"/>
                      <a:pt x="41918" y="0"/>
                    </a:cubicBezTo>
                    <a:close/>
                  </a:path>
                </a:pathLst>
              </a:custGeom>
              <a:solidFill>
                <a:srgbClr val="BBDAE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80791" cy="17202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-17724093" y="-952500"/>
              <a:ext cx="6176865" cy="6176865"/>
            </a:xfrm>
            <a:custGeom>
              <a:avLst/>
              <a:gdLst/>
              <a:ahLst/>
              <a:cxnLst/>
              <a:rect l="l" t="t" r="r" b="b"/>
              <a:pathLst>
                <a:path w="6176865" h="6176865">
                  <a:moveTo>
                    <a:pt x="0" y="0"/>
                  </a:moveTo>
                  <a:lnTo>
                    <a:pt x="6176865" y="0"/>
                  </a:lnTo>
                  <a:lnTo>
                    <a:pt x="6176865" y="6176865"/>
                  </a:lnTo>
                  <a:lnTo>
                    <a:pt x="0" y="6176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15022881" y="-952500"/>
              <a:ext cx="6386804" cy="6386804"/>
            </a:xfrm>
            <a:custGeom>
              <a:avLst/>
              <a:gdLst/>
              <a:ahLst/>
              <a:cxnLst/>
              <a:rect l="l" t="t" r="r" b="b"/>
              <a:pathLst>
                <a:path w="6386804" h="6386804">
                  <a:moveTo>
                    <a:pt x="0" y="0"/>
                  </a:moveTo>
                  <a:lnTo>
                    <a:pt x="6386804" y="0"/>
                  </a:lnTo>
                  <a:lnTo>
                    <a:pt x="6386804" y="6386804"/>
                  </a:lnTo>
                  <a:lnTo>
                    <a:pt x="0" y="638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-17175591" y="-1348840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8"/>
                  </a:lnTo>
                  <a:lnTo>
                    <a:pt x="0" y="255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-16222431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7887379" y="-796685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-13177752" y="-1242071"/>
              <a:ext cx="4131092" cy="2339231"/>
            </a:xfrm>
            <a:custGeom>
              <a:avLst/>
              <a:gdLst/>
              <a:ahLst/>
              <a:cxnLst/>
              <a:rect l="l" t="t" r="r" b="b"/>
              <a:pathLst>
                <a:path w="4131092" h="2339231">
                  <a:moveTo>
                    <a:pt x="0" y="0"/>
                  </a:moveTo>
                  <a:lnTo>
                    <a:pt x="4131092" y="0"/>
                  </a:lnTo>
                  <a:lnTo>
                    <a:pt x="4131092" y="2339230"/>
                  </a:lnTo>
                  <a:lnTo>
                    <a:pt x="0" y="233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13785262" y="-796685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9"/>
                  </a:lnTo>
                  <a:lnTo>
                    <a:pt x="0" y="255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-13823331" y="-968757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-12311756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10008810" y="-1146658"/>
              <a:ext cx="1540684" cy="1448457"/>
            </a:xfrm>
            <a:custGeom>
              <a:avLst/>
              <a:gdLst/>
              <a:ahLst/>
              <a:cxnLst/>
              <a:rect l="l" t="t" r="r" b="b"/>
              <a:pathLst>
                <a:path w="1540684" h="1448457">
                  <a:moveTo>
                    <a:pt x="0" y="0"/>
                  </a:moveTo>
                  <a:lnTo>
                    <a:pt x="1540684" y="0"/>
                  </a:lnTo>
                  <a:lnTo>
                    <a:pt x="1540684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557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-10532385" y="-560637"/>
              <a:ext cx="1047150" cy="632217"/>
            </a:xfrm>
            <a:custGeom>
              <a:avLst/>
              <a:gdLst/>
              <a:ahLst/>
              <a:cxnLst/>
              <a:rect l="l" t="t" r="r" b="b"/>
              <a:pathLst>
                <a:path w="1047150" h="632217">
                  <a:moveTo>
                    <a:pt x="0" y="0"/>
                  </a:moveTo>
                  <a:lnTo>
                    <a:pt x="1047150" y="0"/>
                  </a:lnTo>
                  <a:lnTo>
                    <a:pt x="1047150" y="632217"/>
                  </a:lnTo>
                  <a:lnTo>
                    <a:pt x="0" y="632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-17448185" y="371019"/>
              <a:ext cx="1520712" cy="726140"/>
            </a:xfrm>
            <a:custGeom>
              <a:avLst/>
              <a:gdLst/>
              <a:ahLst/>
              <a:cxnLst/>
              <a:rect l="l" t="t" r="r" b="b"/>
              <a:pathLst>
                <a:path w="1520712" h="726140">
                  <a:moveTo>
                    <a:pt x="0" y="0"/>
                  </a:moveTo>
                  <a:lnTo>
                    <a:pt x="1520713" y="0"/>
                  </a:lnTo>
                  <a:lnTo>
                    <a:pt x="1520713" y="726140"/>
                  </a:lnTo>
                  <a:lnTo>
                    <a:pt x="0" y="726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-14087419" y="-1111862"/>
              <a:ext cx="5648269" cy="4631581"/>
            </a:xfrm>
            <a:custGeom>
              <a:avLst/>
              <a:gdLst/>
              <a:ahLst/>
              <a:cxnLst/>
              <a:rect l="l" t="t" r="r" b="b"/>
              <a:pathLst>
                <a:path w="5648269" h="4631581">
                  <a:moveTo>
                    <a:pt x="0" y="0"/>
                  </a:moveTo>
                  <a:lnTo>
                    <a:pt x="5648269" y="0"/>
                  </a:lnTo>
                  <a:lnTo>
                    <a:pt x="5648269" y="4631581"/>
                  </a:lnTo>
                  <a:lnTo>
                    <a:pt x="0" y="463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898823">
              <a:off x="-17249084" y="-1417631"/>
              <a:ext cx="2643223" cy="4887316"/>
            </a:xfrm>
            <a:custGeom>
              <a:avLst/>
              <a:gdLst/>
              <a:ahLst/>
              <a:cxnLst/>
              <a:rect l="l" t="t" r="r" b="b"/>
              <a:pathLst>
                <a:path w="2643223" h="4887316">
                  <a:moveTo>
                    <a:pt x="0" y="0"/>
                  </a:moveTo>
                  <a:lnTo>
                    <a:pt x="2643223" y="0"/>
                  </a:lnTo>
                  <a:lnTo>
                    <a:pt x="2643223" y="4887316"/>
                  </a:lnTo>
                  <a:lnTo>
                    <a:pt x="0" y="488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-17863328" y="1097159"/>
              <a:ext cx="4343090" cy="3642767"/>
            </a:xfrm>
            <a:custGeom>
              <a:avLst/>
              <a:gdLst/>
              <a:ahLst/>
              <a:cxnLst/>
              <a:rect l="l" t="t" r="r" b="b"/>
              <a:pathLst>
                <a:path w="4343090" h="3642767">
                  <a:moveTo>
                    <a:pt x="0" y="0"/>
                  </a:moveTo>
                  <a:lnTo>
                    <a:pt x="4343090" y="0"/>
                  </a:lnTo>
                  <a:lnTo>
                    <a:pt x="4343090" y="3642767"/>
                  </a:lnTo>
                  <a:lnTo>
                    <a:pt x="0" y="364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-17724093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-16239109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-14754126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-12016832" y="1203928"/>
              <a:ext cx="4016045" cy="4124308"/>
            </a:xfrm>
            <a:custGeom>
              <a:avLst/>
              <a:gdLst/>
              <a:ahLst/>
              <a:cxnLst/>
              <a:rect l="l" t="t" r="r" b="b"/>
              <a:pathLst>
                <a:path w="4016045" h="4124308">
                  <a:moveTo>
                    <a:pt x="0" y="0"/>
                  </a:moveTo>
                  <a:lnTo>
                    <a:pt x="4016045" y="0"/>
                  </a:lnTo>
                  <a:lnTo>
                    <a:pt x="4016045" y="4124308"/>
                  </a:lnTo>
                  <a:lnTo>
                    <a:pt x="0" y="41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-13177752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-9989299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-11547228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9"/>
            <p:cNvGrpSpPr/>
            <p:nvPr/>
          </p:nvGrpSpPr>
          <p:grpSpPr>
            <a:xfrm>
              <a:off x="-8153400" y="-952500"/>
              <a:ext cx="7210032" cy="6497780"/>
              <a:chOff x="0" y="0"/>
              <a:chExt cx="1898938" cy="171134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98938" cy="1711349"/>
              </a:xfrm>
              <a:custGeom>
                <a:avLst/>
                <a:gdLst/>
                <a:ahLst/>
                <a:cxnLst/>
                <a:rect l="l" t="t" r="r" b="b"/>
                <a:pathLst>
                  <a:path w="1898938" h="1711349">
                    <a:moveTo>
                      <a:pt x="54762" y="0"/>
                    </a:moveTo>
                    <a:lnTo>
                      <a:pt x="1844176" y="0"/>
                    </a:lnTo>
                    <a:cubicBezTo>
                      <a:pt x="1858700" y="0"/>
                      <a:pt x="1872629" y="5770"/>
                      <a:pt x="1882899" y="16040"/>
                    </a:cubicBezTo>
                    <a:cubicBezTo>
                      <a:pt x="1893169" y="26309"/>
                      <a:pt x="1898938" y="40238"/>
                      <a:pt x="1898938" y="54762"/>
                    </a:cubicBezTo>
                    <a:lnTo>
                      <a:pt x="1898938" y="1656587"/>
                    </a:lnTo>
                    <a:cubicBezTo>
                      <a:pt x="1898938" y="1686832"/>
                      <a:pt x="1874420" y="1711349"/>
                      <a:pt x="1844176" y="1711349"/>
                    </a:cubicBezTo>
                    <a:lnTo>
                      <a:pt x="54762" y="1711349"/>
                    </a:lnTo>
                    <a:cubicBezTo>
                      <a:pt x="24518" y="1711349"/>
                      <a:pt x="0" y="1686832"/>
                      <a:pt x="0" y="1656587"/>
                    </a:cubicBezTo>
                    <a:lnTo>
                      <a:pt x="0" y="54762"/>
                    </a:lnTo>
                    <a:cubicBezTo>
                      <a:pt x="0" y="24518"/>
                      <a:pt x="24518" y="0"/>
                      <a:pt x="547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898938" cy="1749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7657887" y="479700"/>
              <a:ext cx="2345839" cy="2418391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-7143750" y="-854046"/>
              <a:ext cx="5479750" cy="1588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6C56"/>
                  </a:solidFill>
                  <a:latin typeface="Baloo"/>
                  <a:ea typeface="Baloo"/>
                  <a:cs typeface="Baloo"/>
                  <a:sym typeface="Baloo"/>
                </a:rPr>
                <a:t>Dấu hiệu nhận biết mưa giông: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5312048" y="868322"/>
              <a:ext cx="4196791" cy="2397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Mây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đen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Sấm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chớp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Mưa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lớn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-5641393" y="4058840"/>
              <a:ext cx="4406729" cy="778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ctr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Gió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mạnh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9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0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1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2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3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4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5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6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76" y="5044353"/>
            <a:ext cx="10939666" cy="615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98371" y="1431474"/>
            <a:ext cx="9605865" cy="446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00"/>
              </a:lnSpc>
            </a:pP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Nhận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biết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</a:p>
          <a:p>
            <a:pPr algn="l">
              <a:lnSpc>
                <a:spcPts val="11900"/>
              </a:lnSpc>
              <a:spcBef>
                <a:spcPct val="0"/>
              </a:spcBef>
            </a:pP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tình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huống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nguy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hiểm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xử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lý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841499" y="6040350"/>
            <a:ext cx="7131335" cy="3467612"/>
          </a:xfrm>
          <a:custGeom>
            <a:avLst/>
            <a:gdLst/>
            <a:ahLst/>
            <a:cxnLst/>
            <a:rect l="l" t="t" r="r" b="b"/>
            <a:pathLst>
              <a:path w="7131335" h="3467612">
                <a:moveTo>
                  <a:pt x="0" y="0"/>
                </a:moveTo>
                <a:lnTo>
                  <a:pt x="7131335" y="0"/>
                </a:lnTo>
                <a:lnTo>
                  <a:pt x="7131335" y="3467612"/>
                </a:lnTo>
                <a:lnTo>
                  <a:pt x="0" y="3467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6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7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8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9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0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1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2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62" y="-334108"/>
            <a:ext cx="18881970" cy="1062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3" name="Freeform 3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7" name="Freeform 7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6890" y="2530245"/>
            <a:ext cx="7459824" cy="6200192"/>
            <a:chOff x="0" y="0"/>
            <a:chExt cx="1964727" cy="16329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890" y="2201343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832" y="2201343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2" y="0"/>
                </a:lnTo>
                <a:lnTo>
                  <a:pt x="3880632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37031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56803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42233" y="3835641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42233" y="5234724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0"/>
                </a:lnTo>
                <a:lnTo>
                  <a:pt x="0" y="11906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62396" y="4061323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6"/>
                </a:lnTo>
                <a:lnTo>
                  <a:pt x="0" y="1768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82559" y="4531528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262396" y="5704928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1"/>
                </a:lnTo>
                <a:lnTo>
                  <a:pt x="0" y="1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29266" y="6530169"/>
            <a:ext cx="1999467" cy="2107475"/>
          </a:xfrm>
          <a:custGeom>
            <a:avLst/>
            <a:gdLst/>
            <a:ahLst/>
            <a:cxnLst/>
            <a:rect l="l" t="t" r="r" b="b"/>
            <a:pathLst>
              <a:path w="1999467" h="2107475">
                <a:moveTo>
                  <a:pt x="0" y="0"/>
                </a:moveTo>
                <a:lnTo>
                  <a:pt x="1999467" y="0"/>
                </a:lnTo>
                <a:lnTo>
                  <a:pt x="1999467" y="2107475"/>
                </a:lnTo>
                <a:lnTo>
                  <a:pt x="0" y="210747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59154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0" y="0"/>
                </a:lnTo>
                <a:lnTo>
                  <a:pt x="2646810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65506" y="3465988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7" y="0"/>
                </a:lnTo>
                <a:lnTo>
                  <a:pt x="3029247" y="1479703"/>
                </a:lnTo>
                <a:lnTo>
                  <a:pt x="0" y="147970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59546" y="3206503"/>
            <a:ext cx="4175683" cy="5449504"/>
          </a:xfrm>
          <a:custGeom>
            <a:avLst/>
            <a:gdLst/>
            <a:ahLst/>
            <a:cxnLst/>
            <a:rect l="l" t="t" r="r" b="b"/>
            <a:pathLst>
              <a:path w="4175683" h="5449504">
                <a:moveTo>
                  <a:pt x="0" y="0"/>
                </a:moveTo>
                <a:lnTo>
                  <a:pt x="4175683" y="0"/>
                </a:lnTo>
                <a:lnTo>
                  <a:pt x="4175683" y="5449504"/>
                </a:lnTo>
                <a:lnTo>
                  <a:pt x="0" y="544950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178532" y="5566654"/>
            <a:ext cx="2415366" cy="3172895"/>
          </a:xfrm>
          <a:custGeom>
            <a:avLst/>
            <a:gdLst/>
            <a:ahLst/>
            <a:cxnLst/>
            <a:rect l="l" t="t" r="r" b="b"/>
            <a:pathLst>
              <a:path w="2415366" h="3172895">
                <a:moveTo>
                  <a:pt x="0" y="0"/>
                </a:moveTo>
                <a:lnTo>
                  <a:pt x="2415366" y="0"/>
                </a:lnTo>
                <a:lnTo>
                  <a:pt x="2415366" y="3172895"/>
                </a:lnTo>
                <a:lnTo>
                  <a:pt x="0" y="317289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314723" y="2649209"/>
            <a:ext cx="7459824" cy="6200192"/>
            <a:chOff x="0" y="0"/>
            <a:chExt cx="1964727" cy="16329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314723" y="2320307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72664" y="2320307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3" y="0"/>
                </a:lnTo>
                <a:lnTo>
                  <a:pt x="3880633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024863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044635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49703" y="3910641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6" y="0"/>
                </a:lnTo>
                <a:lnTo>
                  <a:pt x="3029246" y="1479702"/>
                </a:lnTo>
                <a:lnTo>
                  <a:pt x="0" y="147970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633104" y="3854053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29431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1" y="0"/>
                </a:lnTo>
                <a:lnTo>
                  <a:pt x="2646811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717149" y="3963978"/>
            <a:ext cx="3876039" cy="4792629"/>
          </a:xfrm>
          <a:custGeom>
            <a:avLst/>
            <a:gdLst/>
            <a:ahLst/>
            <a:cxnLst/>
            <a:rect l="l" t="t" r="r" b="b"/>
            <a:pathLst>
              <a:path w="3876039" h="4792629">
                <a:moveTo>
                  <a:pt x="0" y="0"/>
                </a:moveTo>
                <a:lnTo>
                  <a:pt x="3876039" y="0"/>
                </a:lnTo>
                <a:lnTo>
                  <a:pt x="3876039" y="4792630"/>
                </a:lnTo>
                <a:lnTo>
                  <a:pt x="0" y="479263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276493" y="758990"/>
            <a:ext cx="13735014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Tình huống nguy hiểm: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78807" y="9120550"/>
            <a:ext cx="592135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Đứng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dưới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cây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cao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361487" y="9190373"/>
            <a:ext cx="414135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Cầm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ô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kim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loại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6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7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8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9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0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1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2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3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14" name="TextBox 4"/>
          <p:cNvSpPr txBox="1"/>
          <p:nvPr/>
        </p:nvSpPr>
        <p:spPr>
          <a:xfrm>
            <a:off x="1028700" y="8337550"/>
            <a:ext cx="101778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Chơi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ngoài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trời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tắm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endParaRPr lang="en-US" sz="6500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827" y="-76201"/>
            <a:ext cx="16005840" cy="90032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36" y="-1838607"/>
            <a:ext cx="15321726" cy="8618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24" y="4484973"/>
            <a:ext cx="16383000" cy="9215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28860" cy="5078733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75557" y="5194818"/>
            <a:ext cx="6717238" cy="4660084"/>
          </a:xfrm>
          <a:custGeom>
            <a:avLst/>
            <a:gdLst/>
            <a:ahLst/>
            <a:cxnLst/>
            <a:rect l="l" t="t" r="r" b="b"/>
            <a:pathLst>
              <a:path w="6717238" h="4660084">
                <a:moveTo>
                  <a:pt x="0" y="0"/>
                </a:moveTo>
                <a:lnTo>
                  <a:pt x="6717238" y="0"/>
                </a:lnTo>
                <a:lnTo>
                  <a:pt x="6717238" y="4660084"/>
                </a:lnTo>
                <a:lnTo>
                  <a:pt x="0" y="4660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5505" y="1787525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13825" y="2008197"/>
            <a:ext cx="3281594" cy="2649887"/>
          </a:xfrm>
          <a:custGeom>
            <a:avLst/>
            <a:gdLst/>
            <a:ahLst/>
            <a:cxnLst/>
            <a:rect l="l" t="t" r="r" b="b"/>
            <a:pathLst>
              <a:path w="3281594" h="2649887">
                <a:moveTo>
                  <a:pt x="0" y="0"/>
                </a:moveTo>
                <a:lnTo>
                  <a:pt x="3281594" y="0"/>
                </a:lnTo>
                <a:lnTo>
                  <a:pt x="3281594" y="2649888"/>
                </a:lnTo>
                <a:lnTo>
                  <a:pt x="0" y="2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144000" y="2444750"/>
            <a:ext cx="8655187" cy="7761726"/>
            <a:chOff x="0" y="0"/>
            <a:chExt cx="2279555" cy="20442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9555" cy="2044241"/>
            </a:xfrm>
            <a:custGeom>
              <a:avLst/>
              <a:gdLst/>
              <a:ahLst/>
              <a:cxnLst/>
              <a:rect l="l" t="t" r="r" b="b"/>
              <a:pathLst>
                <a:path w="2279555" h="2044241">
                  <a:moveTo>
                    <a:pt x="45619" y="0"/>
                  </a:moveTo>
                  <a:lnTo>
                    <a:pt x="2233937" y="0"/>
                  </a:lnTo>
                  <a:cubicBezTo>
                    <a:pt x="2246036" y="0"/>
                    <a:pt x="2257639" y="4806"/>
                    <a:pt x="2266194" y="13361"/>
                  </a:cubicBezTo>
                  <a:cubicBezTo>
                    <a:pt x="2274749" y="21917"/>
                    <a:pt x="2279555" y="33520"/>
                    <a:pt x="2279555" y="45619"/>
                  </a:cubicBezTo>
                  <a:lnTo>
                    <a:pt x="2279555" y="1998622"/>
                  </a:lnTo>
                  <a:cubicBezTo>
                    <a:pt x="2279555" y="2010721"/>
                    <a:pt x="2274749" y="2022324"/>
                    <a:pt x="2266194" y="2030879"/>
                  </a:cubicBezTo>
                  <a:cubicBezTo>
                    <a:pt x="2257639" y="2039434"/>
                    <a:pt x="2246036" y="2044241"/>
                    <a:pt x="2233937" y="2044241"/>
                  </a:cubicBezTo>
                  <a:lnTo>
                    <a:pt x="45619" y="2044241"/>
                  </a:lnTo>
                  <a:cubicBezTo>
                    <a:pt x="33520" y="2044241"/>
                    <a:pt x="21917" y="2039434"/>
                    <a:pt x="13361" y="2030879"/>
                  </a:cubicBezTo>
                  <a:cubicBezTo>
                    <a:pt x="4806" y="2022324"/>
                    <a:pt x="0" y="2010721"/>
                    <a:pt x="0" y="1998622"/>
                  </a:cubicBezTo>
                  <a:lnTo>
                    <a:pt x="0" y="45619"/>
                  </a:lnTo>
                  <a:cubicBezTo>
                    <a:pt x="0" y="33520"/>
                    <a:pt x="4806" y="21917"/>
                    <a:pt x="13361" y="13361"/>
                  </a:cubicBezTo>
                  <a:cubicBezTo>
                    <a:pt x="21917" y="4806"/>
                    <a:pt x="33520" y="0"/>
                    <a:pt x="45619" y="0"/>
                  </a:cubicBezTo>
                  <a:close/>
                </a:path>
              </a:pathLst>
            </a:custGeom>
            <a:solidFill>
              <a:srgbClr val="FFFAF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79555" cy="2082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144000" y="2444750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51382" y="2168758"/>
            <a:ext cx="2747806" cy="2328765"/>
          </a:xfrm>
          <a:custGeom>
            <a:avLst/>
            <a:gdLst/>
            <a:ahLst/>
            <a:cxnLst/>
            <a:rect l="l" t="t" r="r" b="b"/>
            <a:pathLst>
              <a:path w="2747806" h="2328765">
                <a:moveTo>
                  <a:pt x="0" y="0"/>
                </a:moveTo>
                <a:lnTo>
                  <a:pt x="2747805" y="0"/>
                </a:lnTo>
                <a:lnTo>
                  <a:pt x="2747805" y="2328766"/>
                </a:lnTo>
                <a:lnTo>
                  <a:pt x="0" y="2328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22291" y="4581321"/>
            <a:ext cx="2809259" cy="3020709"/>
          </a:xfrm>
          <a:custGeom>
            <a:avLst/>
            <a:gdLst/>
            <a:ahLst/>
            <a:cxnLst/>
            <a:rect l="l" t="t" r="r" b="b"/>
            <a:pathLst>
              <a:path w="2809259" h="3020709">
                <a:moveTo>
                  <a:pt x="0" y="0"/>
                </a:moveTo>
                <a:lnTo>
                  <a:pt x="2809260" y="0"/>
                </a:lnTo>
                <a:lnTo>
                  <a:pt x="2809260" y="3020709"/>
                </a:lnTo>
                <a:lnTo>
                  <a:pt x="0" y="3020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84556" y="2917233"/>
            <a:ext cx="1493990" cy="1978795"/>
          </a:xfrm>
          <a:custGeom>
            <a:avLst/>
            <a:gdLst/>
            <a:ahLst/>
            <a:cxnLst/>
            <a:rect l="l" t="t" r="r" b="b"/>
            <a:pathLst>
              <a:path w="1493990" h="1978795">
                <a:moveTo>
                  <a:pt x="0" y="0"/>
                </a:moveTo>
                <a:lnTo>
                  <a:pt x="1493990" y="0"/>
                </a:lnTo>
                <a:lnTo>
                  <a:pt x="1493990" y="1978795"/>
                </a:lnTo>
                <a:lnTo>
                  <a:pt x="0" y="1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67823">
            <a:off x="10895511" y="380799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0" y="0"/>
                </a:lnTo>
                <a:lnTo>
                  <a:pt x="3062820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89324" y="6091676"/>
            <a:ext cx="2909863" cy="3822480"/>
          </a:xfrm>
          <a:custGeom>
            <a:avLst/>
            <a:gdLst/>
            <a:ahLst/>
            <a:cxnLst/>
            <a:rect l="l" t="t" r="r" b="b"/>
            <a:pathLst>
              <a:path w="2909863" h="3822480">
                <a:moveTo>
                  <a:pt x="0" y="0"/>
                </a:moveTo>
                <a:lnTo>
                  <a:pt x="2909863" y="0"/>
                </a:lnTo>
                <a:lnTo>
                  <a:pt x="2909863" y="3822480"/>
                </a:lnTo>
                <a:lnTo>
                  <a:pt x="0" y="38224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747039" y="4238803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2124" y="1835150"/>
            <a:ext cx="495269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Tìm nơi trú ẩn an toàn trong nhà.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4556" y="8306880"/>
            <a:ext cx="75407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Tránh xa cây cao, cột điện, và các vật dụng kim loại.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163</Words>
  <Application>Microsoft Office PowerPoint</Application>
  <PresentationFormat>Custom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Baloo</vt:lpstr>
      <vt:lpstr>Chewy</vt:lpstr>
      <vt:lpstr>Muli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An toan khi mua giong</dc:title>
  <cp:lastModifiedBy>Techsi.vn</cp:lastModifiedBy>
  <cp:revision>7</cp:revision>
  <dcterms:created xsi:type="dcterms:W3CDTF">2006-08-16T00:00:00Z</dcterms:created>
  <dcterms:modified xsi:type="dcterms:W3CDTF">2025-02-27T01:33:35Z</dcterms:modified>
  <dc:identifier>DAGOqZ1IoTw</dc:identifier>
</cp:coreProperties>
</file>