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8288000" cy="10287000"/>
  <p:notesSz cx="6858000" cy="9144000"/>
  <p:embeddedFontLst>
    <p:embeddedFont>
      <p:font typeface="DejaVu Serif Bold" charset="0"/>
      <p:regular r:id="rId7"/>
    </p:embeddedFont>
    <p:embeddedFont>
      <p:font typeface="Baloo" charset="0"/>
      <p:regular r:id="rId8"/>
    </p:embeddedFont>
    <p:embeddedFont>
      <p:font typeface="Jua" charset="-127"/>
      <p:regular r:id="rId9"/>
    </p:embeddedFont>
    <p:embeddedFont>
      <p:font typeface="Muli" charset="0"/>
      <p:regular r:id="rId10"/>
    </p:embeddedFont>
    <p:embeddedFont>
      <p:font typeface="Calibri" pitchFamily="34" charset="0"/>
      <p:regular r:id="rId11"/>
      <p:bold r:id="rId12"/>
      <p:italic r:id="rId13"/>
      <p:boldItalic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47" d="100"/>
          <a:sy n="47" d="100"/>
        </p:scale>
        <p:origin x="-47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9.svg"/><Relationship Id="rId12" Type="http://schemas.openxmlformats.org/officeDocument/2006/relationships/image" Target="../media/image1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11" Type="http://schemas.openxmlformats.org/officeDocument/2006/relationships/image" Target="../media/image9.png"/><Relationship Id="rId5" Type="http://schemas.openxmlformats.org/officeDocument/2006/relationships/image" Target="../media/image5.png"/><Relationship Id="rId10" Type="http://schemas.openxmlformats.org/officeDocument/2006/relationships/image" Target="../media/image8.png"/><Relationship Id="rId4" Type="http://schemas.openxmlformats.org/officeDocument/2006/relationships/image" Target="../media/image4.png"/><Relationship Id="rId9" Type="http://schemas.openxmlformats.org/officeDocument/2006/relationships/image" Target="../media/image11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9.svg"/><Relationship Id="rId7" Type="http://schemas.openxmlformats.org/officeDocument/2006/relationships/image" Target="../media/image22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20.sv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6156701" y="770394"/>
            <a:ext cx="11895284" cy="7176573"/>
          </a:xfrm>
          <a:custGeom>
            <a:avLst/>
            <a:gdLst/>
            <a:ahLst/>
            <a:cxnLst/>
            <a:rect l="l" t="t" r="r" b="b"/>
            <a:pathLst>
              <a:path w="11895284" h="7176573">
                <a:moveTo>
                  <a:pt x="0" y="0"/>
                </a:moveTo>
                <a:lnTo>
                  <a:pt x="11895284" y="0"/>
                </a:lnTo>
                <a:lnTo>
                  <a:pt x="11895284" y="7176573"/>
                </a:lnTo>
                <a:lnTo>
                  <a:pt x="0" y="717657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274997" y="203928"/>
            <a:ext cx="9418997" cy="10441388"/>
          </a:xfrm>
          <a:custGeom>
            <a:avLst/>
            <a:gdLst/>
            <a:ahLst/>
            <a:cxnLst/>
            <a:rect l="l" t="t" r="r" b="b"/>
            <a:pathLst>
              <a:path w="9418997" h="10441388">
                <a:moveTo>
                  <a:pt x="0" y="0"/>
                </a:moveTo>
                <a:lnTo>
                  <a:pt x="9418997" y="0"/>
                </a:lnTo>
                <a:lnTo>
                  <a:pt x="9418997" y="10441387"/>
                </a:lnTo>
                <a:lnTo>
                  <a:pt x="0" y="1044138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 r="-12735" b="-14106"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8829921" y="3647088"/>
            <a:ext cx="7373161" cy="36598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351"/>
              </a:lnSpc>
            </a:pPr>
            <a:r>
              <a:rPr lang="en-US" sz="12813" dirty="0" smtClean="0">
                <a:solidFill>
                  <a:srgbClr val="FFFFFF"/>
                </a:solidFill>
                <a:latin typeface="Baloo"/>
                <a:ea typeface="Baloo"/>
                <a:cs typeface="Baloo"/>
                <a:sym typeface="Baloo"/>
              </a:rPr>
              <a:t>ÔNG SẤM ÔNG SÉT</a:t>
            </a:r>
            <a:endParaRPr lang="en-US" sz="12813" dirty="0">
              <a:solidFill>
                <a:srgbClr val="FFFFFF"/>
              </a:solidFill>
              <a:latin typeface="Baloo"/>
              <a:ea typeface="Baloo"/>
              <a:cs typeface="Baloo"/>
              <a:sym typeface="Baloo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9060897" y="2387716"/>
            <a:ext cx="6911208" cy="11107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29"/>
              </a:lnSpc>
            </a:pPr>
            <a:r>
              <a:rPr lang="en-US" sz="6521" dirty="0" smtClean="0">
                <a:solidFill>
                  <a:srgbClr val="FFFFFF"/>
                </a:solidFill>
                <a:latin typeface="Baloo"/>
                <a:ea typeface="Baloo"/>
                <a:cs typeface="Baloo"/>
                <a:sym typeface="Baloo"/>
              </a:rPr>
              <a:t>ĐỒNG DAO</a:t>
            </a:r>
            <a:endParaRPr lang="en-US" sz="6521" dirty="0">
              <a:solidFill>
                <a:srgbClr val="FFFFFF"/>
              </a:solidFill>
              <a:latin typeface="Baloo"/>
              <a:ea typeface="Baloo"/>
              <a:cs typeface="Baloo"/>
              <a:sym typeface="Balo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2B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53595" y="3133868"/>
            <a:ext cx="10774832" cy="5857888"/>
            <a:chOff x="0" y="0"/>
            <a:chExt cx="2837816" cy="154281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837816" cy="1542818"/>
            </a:xfrm>
            <a:custGeom>
              <a:avLst/>
              <a:gdLst/>
              <a:ahLst/>
              <a:cxnLst/>
              <a:rect l="l" t="t" r="r" b="b"/>
              <a:pathLst>
                <a:path w="2837816" h="1542818">
                  <a:moveTo>
                    <a:pt x="36644" y="0"/>
                  </a:moveTo>
                  <a:lnTo>
                    <a:pt x="2801171" y="0"/>
                  </a:lnTo>
                  <a:cubicBezTo>
                    <a:pt x="2821409" y="0"/>
                    <a:pt x="2837816" y="16406"/>
                    <a:pt x="2837816" y="36644"/>
                  </a:cubicBezTo>
                  <a:lnTo>
                    <a:pt x="2837816" y="1506174"/>
                  </a:lnTo>
                  <a:cubicBezTo>
                    <a:pt x="2837816" y="1515893"/>
                    <a:pt x="2833955" y="1525213"/>
                    <a:pt x="2827083" y="1532085"/>
                  </a:cubicBezTo>
                  <a:cubicBezTo>
                    <a:pt x="2820211" y="1538958"/>
                    <a:pt x="2810890" y="1542818"/>
                    <a:pt x="2801171" y="1542818"/>
                  </a:cubicBezTo>
                  <a:lnTo>
                    <a:pt x="36644" y="1542818"/>
                  </a:lnTo>
                  <a:cubicBezTo>
                    <a:pt x="16406" y="1542818"/>
                    <a:pt x="0" y="1526412"/>
                    <a:pt x="0" y="1506174"/>
                  </a:cubicBezTo>
                  <a:lnTo>
                    <a:pt x="0" y="36644"/>
                  </a:lnTo>
                  <a:cubicBezTo>
                    <a:pt x="0" y="16406"/>
                    <a:pt x="16406" y="0"/>
                    <a:pt x="36644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2837816" cy="15904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0888495" y="-2774717"/>
            <a:ext cx="7193223" cy="3803417"/>
          </a:xfrm>
          <a:custGeom>
            <a:avLst/>
            <a:gdLst/>
            <a:ahLst/>
            <a:cxnLst/>
            <a:rect l="l" t="t" r="r" b="b"/>
            <a:pathLst>
              <a:path w="7193223" h="3803417">
                <a:moveTo>
                  <a:pt x="0" y="0"/>
                </a:moveTo>
                <a:lnTo>
                  <a:pt x="7193223" y="0"/>
                </a:lnTo>
                <a:lnTo>
                  <a:pt x="7193223" y="3803417"/>
                </a:lnTo>
                <a:lnTo>
                  <a:pt x="0" y="380341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1059626" y="1028700"/>
            <a:ext cx="8069507" cy="9382833"/>
          </a:xfrm>
          <a:custGeom>
            <a:avLst/>
            <a:gdLst/>
            <a:ahLst/>
            <a:cxnLst/>
            <a:rect l="l" t="t" r="r" b="b"/>
            <a:pathLst>
              <a:path w="8069507" h="9382833">
                <a:moveTo>
                  <a:pt x="0" y="0"/>
                </a:moveTo>
                <a:lnTo>
                  <a:pt x="8069508" y="0"/>
                </a:lnTo>
                <a:lnTo>
                  <a:pt x="8069508" y="9382833"/>
                </a:lnTo>
                <a:lnTo>
                  <a:pt x="0" y="938283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1047575" y="8991756"/>
            <a:ext cx="4152550" cy="4114800"/>
          </a:xfrm>
          <a:custGeom>
            <a:avLst/>
            <a:gdLst/>
            <a:ahLst/>
            <a:cxnLst/>
            <a:rect l="l" t="t" r="r" b="b"/>
            <a:pathLst>
              <a:path w="4152550" h="4114800">
                <a:moveTo>
                  <a:pt x="0" y="0"/>
                </a:moveTo>
                <a:lnTo>
                  <a:pt x="4152550" y="0"/>
                </a:lnTo>
                <a:lnTo>
                  <a:pt x="415255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895228" y="5136214"/>
            <a:ext cx="2788092" cy="2716416"/>
          </a:xfrm>
          <a:custGeom>
            <a:avLst/>
            <a:gdLst/>
            <a:ahLst/>
            <a:cxnLst/>
            <a:rect l="l" t="t" r="r" b="b"/>
            <a:pathLst>
              <a:path w="1657991" h="1548149">
                <a:moveTo>
                  <a:pt x="0" y="0"/>
                </a:moveTo>
                <a:lnTo>
                  <a:pt x="1657991" y="0"/>
                </a:lnTo>
                <a:lnTo>
                  <a:pt x="1657991" y="1548150"/>
                </a:lnTo>
                <a:lnTo>
                  <a:pt x="0" y="154815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9745190" y="6996655"/>
            <a:ext cx="2799734" cy="2755639"/>
          </a:xfrm>
          <a:custGeom>
            <a:avLst/>
            <a:gdLst/>
            <a:ahLst/>
            <a:cxnLst/>
            <a:rect l="l" t="t" r="r" b="b"/>
            <a:pathLst>
              <a:path w="1966538" h="1922290">
                <a:moveTo>
                  <a:pt x="0" y="0"/>
                </a:moveTo>
                <a:lnTo>
                  <a:pt x="1966537" y="0"/>
                </a:lnTo>
                <a:lnTo>
                  <a:pt x="1966537" y="1922291"/>
                </a:lnTo>
                <a:lnTo>
                  <a:pt x="0" y="1922291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228600" y="1421414"/>
            <a:ext cx="13076002" cy="13721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695"/>
              </a:lnSpc>
            </a:pPr>
            <a:r>
              <a:rPr lang="en-US" sz="10000" b="1" dirty="0">
                <a:solidFill>
                  <a:srgbClr val="FFFFFF"/>
                </a:solidFill>
                <a:latin typeface="Times New Roman" panose="02020603050405020304" pitchFamily="18" charset="0"/>
                <a:ea typeface="Bobby Jones"/>
                <a:cs typeface="Times New Roman" panose="02020603050405020304" pitchFamily="18" charset="0"/>
                <a:sym typeface="Bobby Jones"/>
              </a:rPr>
              <a:t>NGHE VÀ ĐOÁN???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605822" y="3699024"/>
            <a:ext cx="10070377" cy="8720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847"/>
              </a:lnSpc>
              <a:spcBef>
                <a:spcPct val="0"/>
              </a:spcBef>
            </a:pPr>
            <a:r>
              <a:rPr lang="en-US" sz="6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Jua"/>
                <a:cs typeface="Times New Roman" panose="02020603050405020304" pitchFamily="18" charset="0"/>
                <a:sym typeface="Jua"/>
              </a:rPr>
              <a:t>Âm</a:t>
            </a:r>
            <a:r>
              <a:rPr lang="en-US" sz="6600" b="1" dirty="0">
                <a:solidFill>
                  <a:srgbClr val="000000"/>
                </a:solidFill>
                <a:latin typeface="Times New Roman" panose="02020603050405020304" pitchFamily="18" charset="0"/>
                <a:ea typeface="Jua"/>
                <a:cs typeface="Times New Roman" panose="02020603050405020304" pitchFamily="18" charset="0"/>
                <a:sym typeface="Jua"/>
              </a:rPr>
              <a:t> </a:t>
            </a:r>
            <a:r>
              <a:rPr lang="en-US" sz="6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Jua"/>
                <a:cs typeface="Times New Roman" panose="02020603050405020304" pitchFamily="18" charset="0"/>
                <a:sym typeface="Jua"/>
              </a:rPr>
              <a:t>thanh</a:t>
            </a:r>
            <a:r>
              <a:rPr lang="en-US" sz="6600" b="1" dirty="0">
                <a:solidFill>
                  <a:srgbClr val="000000"/>
                </a:solidFill>
                <a:latin typeface="Times New Roman" panose="02020603050405020304" pitchFamily="18" charset="0"/>
                <a:ea typeface="Jua"/>
                <a:cs typeface="Times New Roman" panose="02020603050405020304" pitchFamily="18" charset="0"/>
                <a:sym typeface="Jua"/>
              </a:rPr>
              <a:t> </a:t>
            </a:r>
            <a:r>
              <a:rPr lang="en-US" sz="6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Jua"/>
                <a:cs typeface="Times New Roman" panose="02020603050405020304" pitchFamily="18" charset="0"/>
                <a:sym typeface="Jua"/>
              </a:rPr>
              <a:t>sấm</a:t>
            </a:r>
            <a:r>
              <a:rPr lang="en-US" sz="6600" b="1" dirty="0">
                <a:solidFill>
                  <a:srgbClr val="000000"/>
                </a:solidFill>
                <a:latin typeface="Times New Roman" panose="02020603050405020304" pitchFamily="18" charset="0"/>
                <a:ea typeface="Jua"/>
                <a:cs typeface="Times New Roman" panose="02020603050405020304" pitchFamily="18" charset="0"/>
                <a:sym typeface="Jua"/>
              </a:rPr>
              <a:t> </a:t>
            </a:r>
            <a:r>
              <a:rPr lang="en-US" sz="6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Jua"/>
                <a:cs typeface="Times New Roman" panose="02020603050405020304" pitchFamily="18" charset="0"/>
                <a:sym typeface="Jua"/>
              </a:rPr>
              <a:t>sét</a:t>
            </a:r>
            <a:endParaRPr lang="en-US" sz="6600" b="1" dirty="0">
              <a:solidFill>
                <a:srgbClr val="000000"/>
              </a:solidFill>
              <a:latin typeface="Times New Roman" panose="02020603050405020304" pitchFamily="18" charset="0"/>
              <a:ea typeface="Jua"/>
              <a:cs typeface="Times New Roman" panose="02020603050405020304" pitchFamily="18" charset="0"/>
              <a:sym typeface="Jua"/>
            </a:endParaRPr>
          </a:p>
        </p:txBody>
      </p:sp>
      <p:pic>
        <p:nvPicPr>
          <p:cNvPr id="12" name="Thunder audio (Âm thanh tiếng sấm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5324953" y="5525038"/>
            <a:ext cx="1757347" cy="1757347"/>
          </a:xfrm>
          <a:prstGeom prst="rect">
            <a:avLst/>
          </a:prstGeom>
        </p:spPr>
      </p:pic>
      <p:pic>
        <p:nvPicPr>
          <p:cNvPr id="1026" name="Picture 2" descr="Wave sound 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8751" y="5558278"/>
            <a:ext cx="1690864" cy="1690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79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2B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29407" y="2920204"/>
            <a:ext cx="16129893" cy="6874606"/>
            <a:chOff x="0" y="0"/>
            <a:chExt cx="4248202" cy="181059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48202" cy="1810596"/>
            </a:xfrm>
            <a:custGeom>
              <a:avLst/>
              <a:gdLst/>
              <a:ahLst/>
              <a:cxnLst/>
              <a:rect l="l" t="t" r="r" b="b"/>
              <a:pathLst>
                <a:path w="4248202" h="1810596">
                  <a:moveTo>
                    <a:pt x="24479" y="0"/>
                  </a:moveTo>
                  <a:lnTo>
                    <a:pt x="4223724" y="0"/>
                  </a:lnTo>
                  <a:cubicBezTo>
                    <a:pt x="4237243" y="0"/>
                    <a:pt x="4248202" y="10959"/>
                    <a:pt x="4248202" y="24479"/>
                  </a:cubicBezTo>
                  <a:lnTo>
                    <a:pt x="4248202" y="1786117"/>
                  </a:lnTo>
                  <a:cubicBezTo>
                    <a:pt x="4248202" y="1792609"/>
                    <a:pt x="4245623" y="1798836"/>
                    <a:pt x="4241033" y="1803426"/>
                  </a:cubicBezTo>
                  <a:cubicBezTo>
                    <a:pt x="4236442" y="1808017"/>
                    <a:pt x="4230216" y="1810596"/>
                    <a:pt x="4223724" y="1810596"/>
                  </a:cubicBezTo>
                  <a:lnTo>
                    <a:pt x="24479" y="1810596"/>
                  </a:lnTo>
                  <a:cubicBezTo>
                    <a:pt x="17987" y="1810596"/>
                    <a:pt x="11760" y="1808017"/>
                    <a:pt x="7170" y="1803426"/>
                  </a:cubicBezTo>
                  <a:cubicBezTo>
                    <a:pt x="2579" y="1798836"/>
                    <a:pt x="0" y="1792609"/>
                    <a:pt x="0" y="1786117"/>
                  </a:cubicBezTo>
                  <a:lnTo>
                    <a:pt x="0" y="24479"/>
                  </a:lnTo>
                  <a:cubicBezTo>
                    <a:pt x="0" y="17987"/>
                    <a:pt x="2579" y="11760"/>
                    <a:pt x="7170" y="7170"/>
                  </a:cubicBezTo>
                  <a:cubicBezTo>
                    <a:pt x="11760" y="2579"/>
                    <a:pt x="17987" y="0"/>
                    <a:pt x="24479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248202" cy="185822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4839102" y="196269"/>
            <a:ext cx="11920249" cy="27851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070"/>
              </a:lnSpc>
            </a:pPr>
            <a:r>
              <a:rPr lang="en-US" sz="9000">
                <a:solidFill>
                  <a:srgbClr val="FFFFFF"/>
                </a:solidFill>
                <a:latin typeface="Baloo"/>
                <a:ea typeface="Baloo"/>
                <a:cs typeface="Baloo"/>
                <a:sym typeface="Baloo"/>
              </a:rPr>
              <a:t>ĐỒNG DAO: </a:t>
            </a:r>
          </a:p>
          <a:p>
            <a:pPr algn="ctr">
              <a:lnSpc>
                <a:spcPts val="11070"/>
              </a:lnSpc>
            </a:pPr>
            <a:r>
              <a:rPr lang="en-US" sz="9000">
                <a:solidFill>
                  <a:srgbClr val="FFFFFF"/>
                </a:solidFill>
                <a:latin typeface="Baloo"/>
                <a:ea typeface="Baloo"/>
                <a:cs typeface="Baloo"/>
                <a:sym typeface="Baloo"/>
              </a:rPr>
              <a:t>ÔNG SẤM ÔNG SÉT</a:t>
            </a:r>
          </a:p>
        </p:txBody>
      </p:sp>
      <p:sp>
        <p:nvSpPr>
          <p:cNvPr id="6" name="Freeform 6"/>
          <p:cNvSpPr/>
          <p:nvPr/>
        </p:nvSpPr>
        <p:spPr>
          <a:xfrm>
            <a:off x="-1047575" y="9422271"/>
            <a:ext cx="4152550" cy="4114800"/>
          </a:xfrm>
          <a:custGeom>
            <a:avLst/>
            <a:gdLst/>
            <a:ahLst/>
            <a:cxnLst/>
            <a:rect l="l" t="t" r="r" b="b"/>
            <a:pathLst>
              <a:path w="4152550" h="4114800">
                <a:moveTo>
                  <a:pt x="0" y="0"/>
                </a:moveTo>
                <a:lnTo>
                  <a:pt x="4152550" y="0"/>
                </a:lnTo>
                <a:lnTo>
                  <a:pt x="415255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4683075" y="-1842081"/>
            <a:ext cx="4152550" cy="4114800"/>
          </a:xfrm>
          <a:custGeom>
            <a:avLst/>
            <a:gdLst/>
            <a:ahLst/>
            <a:cxnLst/>
            <a:rect l="l" t="t" r="r" b="b"/>
            <a:pathLst>
              <a:path w="4152550" h="4114800">
                <a:moveTo>
                  <a:pt x="0" y="0"/>
                </a:moveTo>
                <a:lnTo>
                  <a:pt x="4152550" y="0"/>
                </a:lnTo>
                <a:lnTo>
                  <a:pt x="415255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741824" y="525509"/>
            <a:ext cx="4726303" cy="4617991"/>
          </a:xfrm>
          <a:custGeom>
            <a:avLst/>
            <a:gdLst/>
            <a:ahLst/>
            <a:cxnLst/>
            <a:rect l="l" t="t" r="r" b="b"/>
            <a:pathLst>
              <a:path w="4726303" h="4617991">
                <a:moveTo>
                  <a:pt x="0" y="0"/>
                </a:moveTo>
                <a:lnTo>
                  <a:pt x="4726303" y="0"/>
                </a:lnTo>
                <a:lnTo>
                  <a:pt x="4726303" y="4617991"/>
                </a:lnTo>
                <a:lnTo>
                  <a:pt x="0" y="461799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028700" y="4907595"/>
            <a:ext cx="5124210" cy="4887216"/>
          </a:xfrm>
          <a:custGeom>
            <a:avLst/>
            <a:gdLst/>
            <a:ahLst/>
            <a:cxnLst/>
            <a:rect l="l" t="t" r="r" b="b"/>
            <a:pathLst>
              <a:path w="5124210" h="4887216">
                <a:moveTo>
                  <a:pt x="0" y="0"/>
                </a:moveTo>
                <a:lnTo>
                  <a:pt x="5124210" y="0"/>
                </a:lnTo>
                <a:lnTo>
                  <a:pt x="5124210" y="4887215"/>
                </a:lnTo>
                <a:lnTo>
                  <a:pt x="0" y="488721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3783298" y="7351202"/>
            <a:ext cx="3395540" cy="2258034"/>
          </a:xfrm>
          <a:custGeom>
            <a:avLst/>
            <a:gdLst/>
            <a:ahLst/>
            <a:cxnLst/>
            <a:rect l="l" t="t" r="r" b="b"/>
            <a:pathLst>
              <a:path w="3395540" h="2258034">
                <a:moveTo>
                  <a:pt x="0" y="0"/>
                </a:moveTo>
                <a:lnTo>
                  <a:pt x="3395540" y="0"/>
                </a:lnTo>
                <a:lnTo>
                  <a:pt x="3395540" y="2258034"/>
                </a:lnTo>
                <a:lnTo>
                  <a:pt x="0" y="225803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6781801" y="3023205"/>
            <a:ext cx="5906124" cy="66941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28"/>
              </a:lnSpc>
              <a:spcBef>
                <a:spcPct val="0"/>
              </a:spcBef>
            </a:pPr>
            <a:r>
              <a:rPr lang="en-US" sz="4163" dirty="0" err="1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Ông</a:t>
            </a:r>
            <a:r>
              <a:rPr lang="en-US" sz="4163" dirty="0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 </a:t>
            </a:r>
            <a:r>
              <a:rPr lang="en-US" sz="4163" dirty="0" err="1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Sấm</a:t>
            </a:r>
            <a:r>
              <a:rPr lang="en-US" sz="4163" dirty="0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, </a:t>
            </a:r>
            <a:r>
              <a:rPr lang="en-US" sz="4163" dirty="0" err="1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ông</a:t>
            </a:r>
            <a:r>
              <a:rPr lang="en-US" sz="4163" dirty="0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 </a:t>
            </a:r>
            <a:r>
              <a:rPr lang="en-US" sz="4163" dirty="0" err="1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Sét</a:t>
            </a:r>
            <a:endParaRPr lang="en-US" sz="4163" dirty="0">
              <a:solidFill>
                <a:srgbClr val="000000"/>
              </a:solidFill>
              <a:latin typeface="Muli"/>
              <a:ea typeface="Muli"/>
              <a:cs typeface="Muli"/>
              <a:sym typeface="Muli"/>
            </a:endParaRPr>
          </a:p>
          <a:p>
            <a:pPr algn="ctr">
              <a:lnSpc>
                <a:spcPts val="5828"/>
              </a:lnSpc>
              <a:spcBef>
                <a:spcPct val="0"/>
              </a:spcBef>
            </a:pPr>
            <a:r>
              <a:rPr lang="en-US" sz="4163" dirty="0" err="1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Ông</a:t>
            </a:r>
            <a:r>
              <a:rPr lang="en-US" sz="4163" dirty="0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 </a:t>
            </a:r>
            <a:r>
              <a:rPr lang="en-US" sz="4163" dirty="0" err="1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hét</a:t>
            </a:r>
            <a:r>
              <a:rPr lang="en-US" sz="4163" dirty="0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 </a:t>
            </a:r>
            <a:r>
              <a:rPr lang="en-US" sz="4163" dirty="0" err="1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đùng</a:t>
            </a:r>
            <a:r>
              <a:rPr lang="en-US" sz="4163" dirty="0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 </a:t>
            </a:r>
            <a:r>
              <a:rPr lang="en-US" sz="4163" dirty="0" err="1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đùng</a:t>
            </a:r>
            <a:endParaRPr lang="en-US" sz="4163" dirty="0">
              <a:solidFill>
                <a:srgbClr val="000000"/>
              </a:solidFill>
              <a:latin typeface="Muli"/>
              <a:ea typeface="Muli"/>
              <a:cs typeface="Muli"/>
              <a:sym typeface="Muli"/>
            </a:endParaRPr>
          </a:p>
          <a:p>
            <a:pPr algn="ctr">
              <a:lnSpc>
                <a:spcPts val="5828"/>
              </a:lnSpc>
              <a:spcBef>
                <a:spcPct val="0"/>
              </a:spcBef>
            </a:pPr>
            <a:r>
              <a:rPr lang="en-US" sz="4163" dirty="0" err="1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Ông</a:t>
            </a:r>
            <a:r>
              <a:rPr lang="en-US" sz="4163" dirty="0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 </a:t>
            </a:r>
            <a:r>
              <a:rPr lang="en-US" sz="4163" dirty="0" err="1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nổ</a:t>
            </a:r>
            <a:r>
              <a:rPr lang="en-US" sz="4163" dirty="0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 lung </a:t>
            </a:r>
            <a:r>
              <a:rPr lang="en-US" sz="4163" dirty="0" err="1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tung</a:t>
            </a:r>
            <a:endParaRPr lang="en-US" sz="4163" dirty="0">
              <a:solidFill>
                <a:srgbClr val="000000"/>
              </a:solidFill>
              <a:latin typeface="Muli"/>
              <a:ea typeface="Muli"/>
              <a:cs typeface="Muli"/>
              <a:sym typeface="Muli"/>
            </a:endParaRPr>
          </a:p>
          <a:p>
            <a:pPr algn="ctr">
              <a:lnSpc>
                <a:spcPts val="5828"/>
              </a:lnSpc>
              <a:spcBef>
                <a:spcPct val="0"/>
              </a:spcBef>
            </a:pPr>
            <a:r>
              <a:rPr lang="en-US" sz="4163" dirty="0" err="1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Vỡ</a:t>
            </a:r>
            <a:r>
              <a:rPr lang="en-US" sz="4163" dirty="0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 </a:t>
            </a:r>
            <a:r>
              <a:rPr lang="en-US" sz="4163" dirty="0" err="1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vung</a:t>
            </a:r>
            <a:r>
              <a:rPr lang="en-US" sz="4163" dirty="0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, </a:t>
            </a:r>
            <a:r>
              <a:rPr lang="en-US" sz="4163" dirty="0" err="1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vỡ</a:t>
            </a:r>
            <a:r>
              <a:rPr lang="en-US" sz="4163" dirty="0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 </a:t>
            </a:r>
            <a:r>
              <a:rPr lang="en-US" sz="4163" dirty="0" err="1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nồi</a:t>
            </a:r>
            <a:endParaRPr lang="en-US" sz="4163" dirty="0">
              <a:solidFill>
                <a:srgbClr val="000000"/>
              </a:solidFill>
              <a:latin typeface="Muli"/>
              <a:ea typeface="Muli"/>
              <a:cs typeface="Muli"/>
              <a:sym typeface="Muli"/>
            </a:endParaRPr>
          </a:p>
          <a:p>
            <a:pPr algn="ctr">
              <a:lnSpc>
                <a:spcPts val="5828"/>
              </a:lnSpc>
              <a:spcBef>
                <a:spcPct val="0"/>
              </a:spcBef>
            </a:pPr>
            <a:r>
              <a:rPr lang="en-US" sz="4163" dirty="0" err="1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Vỡ</a:t>
            </a:r>
            <a:r>
              <a:rPr lang="en-US" sz="4163" dirty="0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 </a:t>
            </a:r>
            <a:r>
              <a:rPr lang="en-US" sz="4163" dirty="0" err="1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cả</a:t>
            </a:r>
            <a:r>
              <a:rPr lang="en-US" sz="4163" dirty="0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 </a:t>
            </a:r>
            <a:r>
              <a:rPr lang="en-US" sz="4163" dirty="0" err="1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bát</a:t>
            </a:r>
            <a:r>
              <a:rPr lang="en-US" sz="4163" dirty="0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 </a:t>
            </a:r>
            <a:r>
              <a:rPr lang="en-US" sz="4163" dirty="0" err="1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đĩa</a:t>
            </a:r>
            <a:r>
              <a:rPr lang="en-US" sz="4163" dirty="0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 </a:t>
            </a:r>
            <a:r>
              <a:rPr lang="en-US" sz="4163" dirty="0" err="1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nhà</a:t>
            </a:r>
            <a:r>
              <a:rPr lang="en-US" sz="4163" dirty="0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 </a:t>
            </a:r>
            <a:r>
              <a:rPr lang="en-US" sz="4163" dirty="0" err="1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tôi</a:t>
            </a:r>
            <a:r>
              <a:rPr lang="en-US" sz="4163" dirty="0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...</a:t>
            </a:r>
          </a:p>
          <a:p>
            <a:pPr algn="ctr">
              <a:lnSpc>
                <a:spcPts val="5828"/>
              </a:lnSpc>
              <a:spcBef>
                <a:spcPct val="0"/>
              </a:spcBef>
            </a:pPr>
            <a:r>
              <a:rPr lang="en-US" sz="4163" dirty="0" err="1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Tôi</a:t>
            </a:r>
            <a:r>
              <a:rPr lang="en-US" sz="4163" dirty="0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 </a:t>
            </a:r>
            <a:r>
              <a:rPr lang="en-US" sz="4163" dirty="0" err="1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lôi</a:t>
            </a:r>
            <a:r>
              <a:rPr lang="en-US" sz="4163" dirty="0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 </a:t>
            </a:r>
            <a:r>
              <a:rPr lang="en-US" sz="4163" dirty="0" err="1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ông</a:t>
            </a:r>
            <a:r>
              <a:rPr lang="en-US" sz="4163" dirty="0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 </a:t>
            </a:r>
            <a:r>
              <a:rPr lang="en-US" sz="4163" dirty="0" err="1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ra</a:t>
            </a:r>
            <a:r>
              <a:rPr lang="en-US" sz="4163" dirty="0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 </a:t>
            </a:r>
            <a:r>
              <a:rPr lang="en-US" sz="4163" dirty="0" err="1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đánh</a:t>
            </a:r>
            <a:endParaRPr lang="en-US" sz="4163" dirty="0">
              <a:solidFill>
                <a:srgbClr val="000000"/>
              </a:solidFill>
              <a:latin typeface="Muli"/>
              <a:ea typeface="Muli"/>
              <a:cs typeface="Muli"/>
              <a:sym typeface="Muli"/>
            </a:endParaRPr>
          </a:p>
          <a:p>
            <a:pPr algn="ctr">
              <a:lnSpc>
                <a:spcPts val="5828"/>
              </a:lnSpc>
              <a:spcBef>
                <a:spcPct val="0"/>
              </a:spcBef>
            </a:pPr>
            <a:r>
              <a:rPr lang="en-US" sz="4163" dirty="0" err="1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Đánh</a:t>
            </a:r>
            <a:r>
              <a:rPr lang="en-US" sz="4163" dirty="0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 </a:t>
            </a:r>
            <a:r>
              <a:rPr lang="en-US" sz="4163" dirty="0" err="1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một</a:t>
            </a:r>
            <a:r>
              <a:rPr lang="en-US" sz="4163" dirty="0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 </a:t>
            </a:r>
            <a:r>
              <a:rPr lang="en-US" sz="4163" dirty="0" err="1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roi</a:t>
            </a:r>
            <a:endParaRPr lang="en-US" sz="4163" dirty="0">
              <a:solidFill>
                <a:srgbClr val="000000"/>
              </a:solidFill>
              <a:latin typeface="Muli"/>
              <a:ea typeface="Muli"/>
              <a:cs typeface="Muli"/>
              <a:sym typeface="Muli"/>
            </a:endParaRPr>
          </a:p>
          <a:p>
            <a:pPr algn="ctr">
              <a:lnSpc>
                <a:spcPts val="5828"/>
              </a:lnSpc>
              <a:spcBef>
                <a:spcPct val="0"/>
              </a:spcBef>
            </a:pPr>
            <a:r>
              <a:rPr lang="en-US" sz="4163" dirty="0" err="1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Đánh</a:t>
            </a:r>
            <a:r>
              <a:rPr lang="en-US" sz="4163" dirty="0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 </a:t>
            </a:r>
            <a:r>
              <a:rPr lang="en-US" sz="4163" dirty="0" err="1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hai</a:t>
            </a:r>
            <a:r>
              <a:rPr lang="en-US" sz="4163" dirty="0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 </a:t>
            </a:r>
            <a:r>
              <a:rPr lang="en-US" sz="4163" dirty="0" err="1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roi</a:t>
            </a:r>
            <a:endParaRPr lang="en-US" sz="4163" dirty="0">
              <a:solidFill>
                <a:srgbClr val="000000"/>
              </a:solidFill>
              <a:latin typeface="Muli"/>
              <a:ea typeface="Muli"/>
              <a:cs typeface="Muli"/>
              <a:sym typeface="Muli"/>
            </a:endParaRPr>
          </a:p>
          <a:p>
            <a:pPr algn="ctr">
              <a:lnSpc>
                <a:spcPts val="5828"/>
              </a:lnSpc>
              <a:spcBef>
                <a:spcPct val="0"/>
              </a:spcBef>
            </a:pPr>
            <a:r>
              <a:rPr lang="en-US" sz="4163" dirty="0" err="1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Ông</a:t>
            </a:r>
            <a:r>
              <a:rPr lang="en-US" sz="4163" dirty="0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 </a:t>
            </a:r>
            <a:r>
              <a:rPr lang="en-US" sz="4163" dirty="0" err="1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trốn</a:t>
            </a:r>
            <a:r>
              <a:rPr lang="en-US" sz="4163" dirty="0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 </a:t>
            </a:r>
            <a:r>
              <a:rPr lang="en-US" sz="4163" dirty="0" err="1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về</a:t>
            </a:r>
            <a:r>
              <a:rPr lang="en-US" sz="4163" dirty="0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 </a:t>
            </a:r>
            <a:r>
              <a:rPr lang="en-US" sz="4163" dirty="0" err="1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trời</a:t>
            </a:r>
            <a:endParaRPr lang="en-US" sz="4163" dirty="0">
              <a:solidFill>
                <a:srgbClr val="000000"/>
              </a:solidFill>
              <a:latin typeface="Muli"/>
              <a:ea typeface="Muli"/>
              <a:cs typeface="Muli"/>
              <a:sym typeface="Mul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858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77985" y="206248"/>
            <a:ext cx="9123806" cy="7812258"/>
          </a:xfrm>
          <a:custGeom>
            <a:avLst/>
            <a:gdLst/>
            <a:ahLst/>
            <a:cxnLst/>
            <a:rect l="l" t="t" r="r" b="b"/>
            <a:pathLst>
              <a:path w="9123806" h="7812258">
                <a:moveTo>
                  <a:pt x="0" y="0"/>
                </a:moveTo>
                <a:lnTo>
                  <a:pt x="9123806" y="0"/>
                </a:lnTo>
                <a:lnTo>
                  <a:pt x="9123806" y="7812258"/>
                </a:lnTo>
                <a:lnTo>
                  <a:pt x="0" y="781225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7127988" y="3600133"/>
            <a:ext cx="10984070" cy="6453141"/>
          </a:xfrm>
          <a:custGeom>
            <a:avLst/>
            <a:gdLst/>
            <a:ahLst/>
            <a:cxnLst/>
            <a:rect l="l" t="t" r="r" b="b"/>
            <a:pathLst>
              <a:path w="10984070" h="6453141">
                <a:moveTo>
                  <a:pt x="0" y="0"/>
                </a:moveTo>
                <a:lnTo>
                  <a:pt x="10984070" y="0"/>
                </a:lnTo>
                <a:lnTo>
                  <a:pt x="10984070" y="6453141"/>
                </a:lnTo>
                <a:lnTo>
                  <a:pt x="0" y="645314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2345000" y="-211094"/>
            <a:ext cx="6202287" cy="3891935"/>
          </a:xfrm>
          <a:custGeom>
            <a:avLst/>
            <a:gdLst/>
            <a:ahLst/>
            <a:cxnLst/>
            <a:rect l="l" t="t" r="r" b="b"/>
            <a:pathLst>
              <a:path w="6202287" h="3891935">
                <a:moveTo>
                  <a:pt x="0" y="0"/>
                </a:moveTo>
                <a:lnTo>
                  <a:pt x="6202287" y="0"/>
                </a:lnTo>
                <a:lnTo>
                  <a:pt x="6202287" y="3891935"/>
                </a:lnTo>
                <a:lnTo>
                  <a:pt x="0" y="389193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377985" y="633910"/>
            <a:ext cx="9123806" cy="52609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999"/>
              </a:lnSpc>
            </a:pPr>
            <a:r>
              <a:rPr lang="en-US" sz="9999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Trẻ đọc đồng dao cùng cô!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2B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29407" y="2457599"/>
            <a:ext cx="16029186" cy="5371801"/>
            <a:chOff x="0" y="0"/>
            <a:chExt cx="4221679" cy="141479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21679" cy="1414795"/>
            </a:xfrm>
            <a:custGeom>
              <a:avLst/>
              <a:gdLst/>
              <a:ahLst/>
              <a:cxnLst/>
              <a:rect l="l" t="t" r="r" b="b"/>
              <a:pathLst>
                <a:path w="4221679" h="1414795">
                  <a:moveTo>
                    <a:pt x="24632" y="0"/>
                  </a:moveTo>
                  <a:lnTo>
                    <a:pt x="4197046" y="0"/>
                  </a:lnTo>
                  <a:cubicBezTo>
                    <a:pt x="4210650" y="0"/>
                    <a:pt x="4221679" y="11028"/>
                    <a:pt x="4221679" y="24632"/>
                  </a:cubicBezTo>
                  <a:lnTo>
                    <a:pt x="4221679" y="1390163"/>
                  </a:lnTo>
                  <a:cubicBezTo>
                    <a:pt x="4221679" y="1396696"/>
                    <a:pt x="4219084" y="1402961"/>
                    <a:pt x="4214464" y="1407581"/>
                  </a:cubicBezTo>
                  <a:cubicBezTo>
                    <a:pt x="4209845" y="1412200"/>
                    <a:pt x="4203579" y="1414795"/>
                    <a:pt x="4197046" y="1414795"/>
                  </a:cubicBezTo>
                  <a:lnTo>
                    <a:pt x="24632" y="1414795"/>
                  </a:lnTo>
                  <a:cubicBezTo>
                    <a:pt x="11028" y="1414795"/>
                    <a:pt x="0" y="1403767"/>
                    <a:pt x="0" y="1390163"/>
                  </a:cubicBezTo>
                  <a:lnTo>
                    <a:pt x="0" y="24632"/>
                  </a:lnTo>
                  <a:cubicBezTo>
                    <a:pt x="0" y="11028"/>
                    <a:pt x="11028" y="0"/>
                    <a:pt x="24632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221679" cy="14624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917686" y="3473006"/>
            <a:ext cx="15341614" cy="29784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791"/>
              </a:lnSpc>
            </a:pPr>
            <a:r>
              <a:rPr lang="en-US" sz="9744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HẸN GẶP LẠI CÁC BÉ Ở CÁC HOẠT ĐỘNG TIẾP THEO!</a:t>
            </a:r>
          </a:p>
        </p:txBody>
      </p:sp>
      <p:sp>
        <p:nvSpPr>
          <p:cNvPr id="6" name="Freeform 6"/>
          <p:cNvSpPr/>
          <p:nvPr/>
        </p:nvSpPr>
        <p:spPr>
          <a:xfrm>
            <a:off x="-1047575" y="9109046"/>
            <a:ext cx="4152550" cy="4114800"/>
          </a:xfrm>
          <a:custGeom>
            <a:avLst/>
            <a:gdLst/>
            <a:ahLst/>
            <a:cxnLst/>
            <a:rect l="l" t="t" r="r" b="b"/>
            <a:pathLst>
              <a:path w="4152550" h="4114800">
                <a:moveTo>
                  <a:pt x="0" y="0"/>
                </a:moveTo>
                <a:lnTo>
                  <a:pt x="4152550" y="0"/>
                </a:lnTo>
                <a:lnTo>
                  <a:pt x="415255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5183025" y="-1732173"/>
            <a:ext cx="4152550" cy="4114800"/>
          </a:xfrm>
          <a:custGeom>
            <a:avLst/>
            <a:gdLst/>
            <a:ahLst/>
            <a:cxnLst/>
            <a:rect l="l" t="t" r="r" b="b"/>
            <a:pathLst>
              <a:path w="4152550" h="4114800">
                <a:moveTo>
                  <a:pt x="0" y="0"/>
                </a:moveTo>
                <a:lnTo>
                  <a:pt x="4152550" y="0"/>
                </a:lnTo>
                <a:lnTo>
                  <a:pt x="415255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5556835" y="6369481"/>
            <a:ext cx="3404930" cy="3570045"/>
          </a:xfrm>
          <a:custGeom>
            <a:avLst/>
            <a:gdLst/>
            <a:ahLst/>
            <a:cxnLst/>
            <a:rect l="l" t="t" r="r" b="b"/>
            <a:pathLst>
              <a:path w="3404930" h="3570045">
                <a:moveTo>
                  <a:pt x="0" y="0"/>
                </a:moveTo>
                <a:lnTo>
                  <a:pt x="3404930" y="0"/>
                </a:lnTo>
                <a:lnTo>
                  <a:pt x="3404930" y="3570045"/>
                </a:lnTo>
                <a:lnTo>
                  <a:pt x="0" y="357004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-575871" y="-826515"/>
            <a:ext cx="3209142" cy="3209142"/>
          </a:xfrm>
          <a:custGeom>
            <a:avLst/>
            <a:gdLst/>
            <a:ahLst/>
            <a:cxnLst/>
            <a:rect l="l" t="t" r="r" b="b"/>
            <a:pathLst>
              <a:path w="3209142" h="3209142">
                <a:moveTo>
                  <a:pt x="0" y="0"/>
                </a:moveTo>
                <a:lnTo>
                  <a:pt x="3209142" y="0"/>
                </a:lnTo>
                <a:lnTo>
                  <a:pt x="3209142" y="3209142"/>
                </a:lnTo>
                <a:lnTo>
                  <a:pt x="0" y="320914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5556835" y="-254259"/>
            <a:ext cx="2731165" cy="2952611"/>
          </a:xfrm>
          <a:custGeom>
            <a:avLst/>
            <a:gdLst/>
            <a:ahLst/>
            <a:cxnLst/>
            <a:rect l="l" t="t" r="r" b="b"/>
            <a:pathLst>
              <a:path w="2731165" h="2952611">
                <a:moveTo>
                  <a:pt x="0" y="0"/>
                </a:moveTo>
                <a:lnTo>
                  <a:pt x="2731165" y="0"/>
                </a:lnTo>
                <a:lnTo>
                  <a:pt x="2731165" y="2952611"/>
                </a:lnTo>
                <a:lnTo>
                  <a:pt x="0" y="295261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80</Words>
  <Application>Microsoft Office PowerPoint</Application>
  <PresentationFormat>Custom</PresentationFormat>
  <Paragraphs>17</Paragraphs>
  <Slides>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4" baseType="lpstr">
      <vt:lpstr>Arial</vt:lpstr>
      <vt:lpstr>DejaVu Serif Bold</vt:lpstr>
      <vt:lpstr>Baloo</vt:lpstr>
      <vt:lpstr>Times New Roman</vt:lpstr>
      <vt:lpstr>Jua</vt:lpstr>
      <vt:lpstr>Muli</vt:lpstr>
      <vt:lpstr>Calibri</vt:lpstr>
      <vt:lpstr>Bobby Jones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 Dong dao Ong sam Ong set</dc:title>
  <cp:lastModifiedBy>Techsi.vn</cp:lastModifiedBy>
  <cp:revision>2</cp:revision>
  <dcterms:created xsi:type="dcterms:W3CDTF">2006-08-16T00:00:00Z</dcterms:created>
  <dcterms:modified xsi:type="dcterms:W3CDTF">2025-02-27T01:29:48Z</dcterms:modified>
  <dc:identifier>DAGOoxW0NcA</dc:identifier>
</cp:coreProperties>
</file>