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uli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Muli Bold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59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4.svg"/><Relationship Id="rId21" Type="http://schemas.openxmlformats.org/officeDocument/2006/relationships/image" Target="../media/image30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6.sv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6.svg"/><Relationship Id="rId15" Type="http://schemas.openxmlformats.org/officeDocument/2006/relationships/image" Target="../media/image24.sv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.svg"/><Relationship Id="rId10" Type="http://schemas.openxmlformats.org/officeDocument/2006/relationships/image" Target="../media/image35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svg"/><Relationship Id="rId21" Type="http://schemas.openxmlformats.org/officeDocument/2006/relationships/image" Target="../media/image46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50.png"/><Relationship Id="rId41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svg"/><Relationship Id="rId40" Type="http://schemas.openxmlformats.org/officeDocument/2006/relationships/image" Target="../media/image56.png"/><Relationship Id="rId5" Type="http://schemas.openxmlformats.org/officeDocument/2006/relationships/image" Target="../media/image48.sv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image" Target="../media/image71.svg"/><Relationship Id="rId36" Type="http://schemas.openxmlformats.org/officeDocument/2006/relationships/image" Target="../media/image54.png"/><Relationship Id="rId10" Type="http://schemas.openxmlformats.org/officeDocument/2006/relationships/image" Target="../media/image53.svg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4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9.png"/><Relationship Id="rId30" Type="http://schemas.openxmlformats.org/officeDocument/2006/relationships/image" Target="../media/image73.svg"/><Relationship Id="rId35" Type="http://schemas.openxmlformats.org/officeDocument/2006/relationships/image" Target="../media/image78.svg"/><Relationship Id="rId43" Type="http://schemas.openxmlformats.org/officeDocument/2006/relationships/image" Target="../media/image58.png"/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12" Type="http://schemas.openxmlformats.org/officeDocument/2006/relationships/image" Target="../media/image55.sv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svg"/><Relationship Id="rId21" Type="http://schemas.openxmlformats.org/officeDocument/2006/relationships/image" Target="../media/image46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47" Type="http://schemas.openxmlformats.org/officeDocument/2006/relationships/image" Target="../media/image61.png"/><Relationship Id="rId50" Type="http://schemas.openxmlformats.org/officeDocument/2006/relationships/image" Target="../media/image63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59.svg"/><Relationship Id="rId29" Type="http://schemas.openxmlformats.org/officeDocument/2006/relationships/image" Target="../media/image50.png"/><Relationship Id="rId11" Type="http://schemas.openxmlformats.org/officeDocument/2006/relationships/image" Target="../media/image41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svg"/><Relationship Id="rId40" Type="http://schemas.openxmlformats.org/officeDocument/2006/relationships/image" Target="../media/image56.png"/><Relationship Id="rId45" Type="http://schemas.openxmlformats.org/officeDocument/2006/relationships/image" Target="../media/image60.png"/><Relationship Id="rId5" Type="http://schemas.openxmlformats.org/officeDocument/2006/relationships/image" Target="../media/image48.sv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image" Target="../media/image71.svg"/><Relationship Id="rId36" Type="http://schemas.openxmlformats.org/officeDocument/2006/relationships/image" Target="../media/image54.png"/><Relationship Id="rId49" Type="http://schemas.openxmlformats.org/officeDocument/2006/relationships/image" Target="../media/image93.svg"/><Relationship Id="rId10" Type="http://schemas.openxmlformats.org/officeDocument/2006/relationships/image" Target="../media/image53.svg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4" Type="http://schemas.openxmlformats.org/officeDocument/2006/relationships/image" Target="../media/image88.svg"/><Relationship Id="rId52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9.png"/><Relationship Id="rId30" Type="http://schemas.openxmlformats.org/officeDocument/2006/relationships/image" Target="../media/image73.svg"/><Relationship Id="rId35" Type="http://schemas.openxmlformats.org/officeDocument/2006/relationships/image" Target="../media/image78.svg"/><Relationship Id="rId43" Type="http://schemas.openxmlformats.org/officeDocument/2006/relationships/image" Target="../media/image59.png"/><Relationship Id="rId48" Type="http://schemas.openxmlformats.org/officeDocument/2006/relationships/image" Target="../media/image62.png"/><Relationship Id="rId8" Type="http://schemas.openxmlformats.org/officeDocument/2006/relationships/image" Target="../media/image39.png"/><Relationship Id="rId51" Type="http://schemas.openxmlformats.org/officeDocument/2006/relationships/image" Target="../media/image95.svg"/><Relationship Id="rId3" Type="http://schemas.openxmlformats.org/officeDocument/2006/relationships/image" Target="../media/image6.svg"/><Relationship Id="rId12" Type="http://schemas.openxmlformats.org/officeDocument/2006/relationships/image" Target="../media/image55.sv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image" Target="../media/image55.png"/><Relationship Id="rId46" Type="http://schemas.openxmlformats.org/officeDocument/2006/relationships/image" Target="../media/image90.svg"/><Relationship Id="rId20" Type="http://schemas.openxmlformats.org/officeDocument/2006/relationships/image" Target="../media/image63.svg"/><Relationship Id="rId41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41533" y="3533855"/>
            <a:ext cx="10404933" cy="420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3667" spc="-505" dirty="0" smtClean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KNS: </a:t>
            </a:r>
            <a:r>
              <a:rPr lang="en-US" sz="13667" spc="-505" dirty="0" err="1" smtClean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Lốc</a:t>
            </a:r>
            <a:r>
              <a:rPr lang="en-US" sz="13667" spc="-505" dirty="0" smtClean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13667" spc="-505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xoáy</a:t>
            </a:r>
            <a:r>
              <a:rPr lang="en-US" sz="13667" spc="-505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mini</a:t>
            </a:r>
          </a:p>
        </p:txBody>
      </p:sp>
      <p:sp>
        <p:nvSpPr>
          <p:cNvPr id="6" name="Freeform 6"/>
          <p:cNvSpPr/>
          <p:nvPr/>
        </p:nvSpPr>
        <p:spPr>
          <a:xfrm>
            <a:off x="1600200" y="1099074"/>
            <a:ext cx="3322638" cy="3322638"/>
          </a:xfrm>
          <a:custGeom>
            <a:avLst/>
            <a:gdLst/>
            <a:ahLst/>
            <a:cxnLst/>
            <a:rect l="l" t="t" r="r" b="b"/>
            <a:pathLst>
              <a:path w="3322638" h="3322638">
                <a:moveTo>
                  <a:pt x="0" y="0"/>
                </a:moveTo>
                <a:lnTo>
                  <a:pt x="3322638" y="0"/>
                </a:lnTo>
                <a:lnTo>
                  <a:pt x="3322638" y="3322638"/>
                </a:lnTo>
                <a:lnTo>
                  <a:pt x="0" y="33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970131">
            <a:off x="9015672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8351" y="5686910"/>
            <a:ext cx="3486820" cy="3312479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598248">
            <a:off x="1261592" y="5239726"/>
            <a:ext cx="3591682" cy="3443525"/>
          </a:xfrm>
          <a:custGeom>
            <a:avLst/>
            <a:gdLst/>
            <a:ahLst/>
            <a:cxnLst/>
            <a:rect l="l" t="t" r="r" b="b"/>
            <a:pathLst>
              <a:path w="3591682" h="3443525">
                <a:moveTo>
                  <a:pt x="0" y="0"/>
                </a:moveTo>
                <a:lnTo>
                  <a:pt x="3591683" y="0"/>
                </a:lnTo>
                <a:lnTo>
                  <a:pt x="3591683" y="3443526"/>
                </a:lnTo>
                <a:lnTo>
                  <a:pt x="0" y="34435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586288"/>
            <a:ext cx="11933968" cy="671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728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41204" cy="72871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58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445277" y="1439249"/>
            <a:ext cx="8324178" cy="90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84"/>
              </a:lnSpc>
            </a:pPr>
            <a:r>
              <a:rPr lang="en-US" sz="6527" spc="-58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Trò chuyện về: Gió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9699" y="6694760"/>
            <a:ext cx="7414443" cy="113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Lợi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ích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Gió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làm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khí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mét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mẻ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nhà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cửa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thoáng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86235" y="6694760"/>
            <a:ext cx="6901260" cy="169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-37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Tác hại: Gió lớn gây bão, cuốn bay người, nhà cửa, làm gãy, đổ cây cối,...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759" y="-647700"/>
            <a:ext cx="19628141" cy="11040829"/>
          </a:xfrm>
          <a:prstGeom prst="rect">
            <a:avLst/>
          </a:prstGeom>
        </p:spPr>
      </p:pic>
      <p:sp>
        <p:nvSpPr>
          <p:cNvPr id="23" name="Freeform 10"/>
          <p:cNvSpPr/>
          <p:nvPr/>
        </p:nvSpPr>
        <p:spPr>
          <a:xfrm>
            <a:off x="15286990" y="0"/>
            <a:ext cx="3001010" cy="2907228"/>
          </a:xfrm>
          <a:custGeom>
            <a:avLst/>
            <a:gdLst/>
            <a:ahLst/>
            <a:cxnLst/>
            <a:rect l="l" t="t" r="r" b="b"/>
            <a:pathLst>
              <a:path w="3001010" h="2907228">
                <a:moveTo>
                  <a:pt x="0" y="0"/>
                </a:moveTo>
                <a:lnTo>
                  <a:pt x="3001010" y="0"/>
                </a:lnTo>
                <a:lnTo>
                  <a:pt x="3001010" y="2907228"/>
                </a:lnTo>
                <a:lnTo>
                  <a:pt x="0" y="2907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235" y="-647700"/>
            <a:ext cx="21202940" cy="11926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1688" r="57576" b="68110"/>
          <a:stretch/>
        </p:blipFill>
        <p:spPr>
          <a:xfrm>
            <a:off x="7772400" y="4381500"/>
            <a:ext cx="3205218" cy="18491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087669" y="4519"/>
            <a:ext cx="2995466" cy="3834197"/>
          </a:xfrm>
          <a:custGeom>
            <a:avLst/>
            <a:gdLst/>
            <a:ahLst/>
            <a:cxnLst/>
            <a:rect l="l" t="t" r="r" b="b"/>
            <a:pathLst>
              <a:path w="2995466" h="3834197">
                <a:moveTo>
                  <a:pt x="0" y="0"/>
                </a:moveTo>
                <a:lnTo>
                  <a:pt x="2995467" y="0"/>
                </a:lnTo>
                <a:lnTo>
                  <a:pt x="2995467" y="3834197"/>
                </a:lnTo>
                <a:lnTo>
                  <a:pt x="0" y="383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6333" y="3596139"/>
            <a:ext cx="3774051" cy="3094722"/>
          </a:xfrm>
          <a:custGeom>
            <a:avLst/>
            <a:gdLst/>
            <a:ahLst/>
            <a:cxnLst/>
            <a:rect l="l" t="t" r="r" b="b"/>
            <a:pathLst>
              <a:path w="3774051" h="3094722">
                <a:moveTo>
                  <a:pt x="0" y="0"/>
                </a:moveTo>
                <a:lnTo>
                  <a:pt x="3774051" y="0"/>
                </a:lnTo>
                <a:lnTo>
                  <a:pt x="3774051" y="3094722"/>
                </a:lnTo>
                <a:lnTo>
                  <a:pt x="0" y="3094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04600" y="4353125"/>
            <a:ext cx="3741340" cy="2717148"/>
            <a:chOff x="0" y="0"/>
            <a:chExt cx="4988454" cy="3622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88454" cy="3622864"/>
            </a:xfrm>
            <a:custGeom>
              <a:avLst/>
              <a:gdLst/>
              <a:ahLst/>
              <a:cxnLst/>
              <a:rect l="l" t="t" r="r" b="b"/>
              <a:pathLst>
                <a:path w="4988454" h="3622864">
                  <a:moveTo>
                    <a:pt x="0" y="0"/>
                  </a:moveTo>
                  <a:lnTo>
                    <a:pt x="4988454" y="0"/>
                  </a:lnTo>
                  <a:lnTo>
                    <a:pt x="4988454" y="3622864"/>
                  </a:lnTo>
                  <a:lnTo>
                    <a:pt x="0" y="3622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062658" y="347752"/>
              <a:ext cx="1243395" cy="1234070"/>
            </a:xfrm>
            <a:custGeom>
              <a:avLst/>
              <a:gdLst/>
              <a:ahLst/>
              <a:cxnLst/>
              <a:rect l="l" t="t" r="r" b="b"/>
              <a:pathLst>
                <a:path w="1243395" h="1234070">
                  <a:moveTo>
                    <a:pt x="0" y="0"/>
                  </a:moveTo>
                  <a:lnTo>
                    <a:pt x="1243395" y="0"/>
                  </a:lnTo>
                  <a:lnTo>
                    <a:pt x="1243395" y="1234070"/>
                  </a:lnTo>
                  <a:lnTo>
                    <a:pt x="0" y="1234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18642" y="667288"/>
              <a:ext cx="769437" cy="1144144"/>
            </a:xfrm>
            <a:custGeom>
              <a:avLst/>
              <a:gdLst/>
              <a:ahLst/>
              <a:cxnLst/>
              <a:rect l="l" t="t" r="r" b="b"/>
              <a:pathLst>
                <a:path w="769437" h="1144144">
                  <a:moveTo>
                    <a:pt x="0" y="0"/>
                  </a:moveTo>
                  <a:lnTo>
                    <a:pt x="769437" y="0"/>
                  </a:lnTo>
                  <a:lnTo>
                    <a:pt x="769437" y="1144144"/>
                  </a:lnTo>
                  <a:lnTo>
                    <a:pt x="0" y="1144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288079" y="18222"/>
              <a:ext cx="831900" cy="1221138"/>
            </a:xfrm>
            <a:custGeom>
              <a:avLst/>
              <a:gdLst/>
              <a:ahLst/>
              <a:cxnLst/>
              <a:rect l="l" t="t" r="r" b="b"/>
              <a:pathLst>
                <a:path w="831900" h="1221138">
                  <a:moveTo>
                    <a:pt x="0" y="0"/>
                  </a:moveTo>
                  <a:lnTo>
                    <a:pt x="831901" y="0"/>
                  </a:lnTo>
                  <a:lnTo>
                    <a:pt x="831901" y="1221138"/>
                  </a:lnTo>
                  <a:lnTo>
                    <a:pt x="0" y="122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88079" y="628791"/>
              <a:ext cx="983071" cy="1182641"/>
            </a:xfrm>
            <a:custGeom>
              <a:avLst/>
              <a:gdLst/>
              <a:ahLst/>
              <a:cxnLst/>
              <a:rect l="l" t="t" r="r" b="b"/>
              <a:pathLst>
                <a:path w="983071" h="1182641">
                  <a:moveTo>
                    <a:pt x="0" y="0"/>
                  </a:moveTo>
                  <a:lnTo>
                    <a:pt x="983071" y="0"/>
                  </a:lnTo>
                  <a:lnTo>
                    <a:pt x="983071" y="1182641"/>
                  </a:lnTo>
                  <a:lnTo>
                    <a:pt x="0" y="118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780312" y="1009749"/>
              <a:ext cx="679336" cy="1144144"/>
            </a:xfrm>
            <a:custGeom>
              <a:avLst/>
              <a:gdLst/>
              <a:ahLst/>
              <a:cxnLst/>
              <a:rect l="l" t="t" r="r" b="b"/>
              <a:pathLst>
                <a:path w="679336" h="1144144">
                  <a:moveTo>
                    <a:pt x="0" y="0"/>
                  </a:moveTo>
                  <a:lnTo>
                    <a:pt x="679335" y="0"/>
                  </a:lnTo>
                  <a:lnTo>
                    <a:pt x="679335" y="1144145"/>
                  </a:lnTo>
                  <a:lnTo>
                    <a:pt x="0" y="114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51128" y="964787"/>
              <a:ext cx="985919" cy="1376282"/>
            </a:xfrm>
            <a:custGeom>
              <a:avLst/>
              <a:gdLst/>
              <a:ahLst/>
              <a:cxnLst/>
              <a:rect l="l" t="t" r="r" b="b"/>
              <a:pathLst>
                <a:path w="985919" h="1376282">
                  <a:moveTo>
                    <a:pt x="0" y="0"/>
                  </a:moveTo>
                  <a:lnTo>
                    <a:pt x="985918" y="0"/>
                  </a:lnTo>
                  <a:lnTo>
                    <a:pt x="985918" y="1376282"/>
                  </a:lnTo>
                  <a:lnTo>
                    <a:pt x="0" y="1376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3503116" y="4732537"/>
            <a:ext cx="3937678" cy="3084225"/>
            <a:chOff x="0" y="0"/>
            <a:chExt cx="5250237" cy="4112300"/>
          </a:xfrm>
        </p:grpSpPr>
        <p:sp>
          <p:nvSpPr>
            <p:cNvPr id="23" name="Freeform 23"/>
            <p:cNvSpPr/>
            <p:nvPr/>
          </p:nvSpPr>
          <p:spPr>
            <a:xfrm rot="-3300167">
              <a:off x="2518048" y="-319393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300167">
              <a:off x="2781841" y="-1054707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300167">
              <a:off x="2187218" y="-1036823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73607" y="4891597"/>
            <a:ext cx="3269019" cy="2925166"/>
            <a:chOff x="0" y="0"/>
            <a:chExt cx="4358692" cy="3900221"/>
          </a:xfrm>
        </p:grpSpPr>
        <p:sp>
          <p:nvSpPr>
            <p:cNvPr id="27" name="Freeform 27"/>
            <p:cNvSpPr/>
            <p:nvPr/>
          </p:nvSpPr>
          <p:spPr>
            <a:xfrm>
              <a:off x="1399399" y="0"/>
              <a:ext cx="2959293" cy="3900221"/>
            </a:xfrm>
            <a:custGeom>
              <a:avLst/>
              <a:gdLst/>
              <a:ahLst/>
              <a:cxnLst/>
              <a:rect l="l" t="t" r="r" b="b"/>
              <a:pathLst>
                <a:path w="2959293" h="3900221">
                  <a:moveTo>
                    <a:pt x="0" y="0"/>
                  </a:moveTo>
                  <a:lnTo>
                    <a:pt x="2959293" y="0"/>
                  </a:lnTo>
                  <a:lnTo>
                    <a:pt x="2959293" y="3900221"/>
                  </a:lnTo>
                  <a:lnTo>
                    <a:pt x="0" y="390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688036"/>
              <a:ext cx="2612464" cy="3018603"/>
            </a:xfrm>
            <a:custGeom>
              <a:avLst/>
              <a:gdLst/>
              <a:ahLst/>
              <a:cxnLst/>
              <a:rect l="l" t="t" r="r" b="b"/>
              <a:pathLst>
                <a:path w="2612464" h="3018603">
                  <a:moveTo>
                    <a:pt x="0" y="0"/>
                  </a:moveTo>
                  <a:lnTo>
                    <a:pt x="2612464" y="0"/>
                  </a:lnTo>
                  <a:lnTo>
                    <a:pt x="2612464" y="3018603"/>
                  </a:lnTo>
                  <a:lnTo>
                    <a:pt x="0" y="3018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709793" y="1988293"/>
            <a:ext cx="7927627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Nguyên vật liệu: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6957561"/>
            <a:ext cx="438931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Các loại giấy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10384" y="4040387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Bút, thước, kéo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44000" y="7336973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Đinh ghim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63958" y="4799212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Que gỗ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213529" y="7687674"/>
            <a:ext cx="2378383" cy="2599326"/>
          </a:xfrm>
          <a:custGeom>
            <a:avLst/>
            <a:gdLst/>
            <a:ahLst/>
            <a:cxnLst/>
            <a:rect l="l" t="t" r="r" b="b"/>
            <a:pathLst>
              <a:path w="2378383" h="2599326">
                <a:moveTo>
                  <a:pt x="0" y="0"/>
                </a:moveTo>
                <a:lnTo>
                  <a:pt x="2378383" y="0"/>
                </a:lnTo>
                <a:lnTo>
                  <a:pt x="2378383" y="2599326"/>
                </a:lnTo>
                <a:lnTo>
                  <a:pt x="0" y="2599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4522" y="2665187"/>
            <a:ext cx="6934434" cy="4638574"/>
          </a:xfrm>
          <a:custGeom>
            <a:avLst/>
            <a:gdLst/>
            <a:ahLst/>
            <a:cxnLst/>
            <a:rect l="l" t="t" r="r" b="b"/>
            <a:pathLst>
              <a:path w="6934434" h="4638574">
                <a:moveTo>
                  <a:pt x="0" y="0"/>
                </a:moveTo>
                <a:lnTo>
                  <a:pt x="6934435" y="0"/>
                </a:lnTo>
                <a:lnTo>
                  <a:pt x="6934435" y="4638575"/>
                </a:lnTo>
                <a:lnTo>
                  <a:pt x="0" y="4638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10882" y="5079531"/>
            <a:ext cx="1466237" cy="443537"/>
          </a:xfrm>
          <a:custGeom>
            <a:avLst/>
            <a:gdLst/>
            <a:ahLst/>
            <a:cxnLst/>
            <a:rect l="l" t="t" r="r" b="b"/>
            <a:pathLst>
              <a:path w="1466237" h="443537">
                <a:moveTo>
                  <a:pt x="0" y="0"/>
                </a:moveTo>
                <a:lnTo>
                  <a:pt x="1466236" y="0"/>
                </a:lnTo>
                <a:lnTo>
                  <a:pt x="1466236" y="443537"/>
                </a:lnTo>
                <a:lnTo>
                  <a:pt x="0" y="443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39043" y="2397567"/>
            <a:ext cx="7011110" cy="4906194"/>
          </a:xfrm>
          <a:custGeom>
            <a:avLst/>
            <a:gdLst/>
            <a:ahLst/>
            <a:cxnLst/>
            <a:rect l="l" t="t" r="r" b="b"/>
            <a:pathLst>
              <a:path w="7011110" h="4906194">
                <a:moveTo>
                  <a:pt x="0" y="0"/>
                </a:moveTo>
                <a:lnTo>
                  <a:pt x="7011111" y="0"/>
                </a:lnTo>
                <a:lnTo>
                  <a:pt x="7011111" y="4906195"/>
                </a:lnTo>
                <a:lnTo>
                  <a:pt x="0" y="4906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68047" y="141631"/>
            <a:ext cx="2564212" cy="2787187"/>
          </a:xfrm>
          <a:custGeom>
            <a:avLst/>
            <a:gdLst/>
            <a:ahLst/>
            <a:cxnLst/>
            <a:rect l="l" t="t" r="r" b="b"/>
            <a:pathLst>
              <a:path w="2564212" h="2787187">
                <a:moveTo>
                  <a:pt x="0" y="0"/>
                </a:moveTo>
                <a:lnTo>
                  <a:pt x="2564213" y="0"/>
                </a:lnTo>
                <a:lnTo>
                  <a:pt x="2564213" y="2787187"/>
                </a:lnTo>
                <a:lnTo>
                  <a:pt x="0" y="2787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02723" y="1419384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02723" y="7503302"/>
            <a:ext cx="9824399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1: 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Cắt giấy thành hình vuông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Kẻ đường chéo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213529" y="5877108"/>
            <a:ext cx="4035051" cy="4409892"/>
          </a:xfrm>
          <a:custGeom>
            <a:avLst/>
            <a:gdLst/>
            <a:ahLst/>
            <a:cxnLst/>
            <a:rect l="l" t="t" r="r" b="b"/>
            <a:pathLst>
              <a:path w="4035051" h="4409892">
                <a:moveTo>
                  <a:pt x="0" y="0"/>
                </a:moveTo>
                <a:lnTo>
                  <a:pt x="4035051" y="0"/>
                </a:lnTo>
                <a:lnTo>
                  <a:pt x="4035051" y="4409892"/>
                </a:lnTo>
                <a:lnTo>
                  <a:pt x="0" y="440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61417" y="240542"/>
            <a:ext cx="2747266" cy="3577557"/>
          </a:xfrm>
          <a:custGeom>
            <a:avLst/>
            <a:gdLst/>
            <a:ahLst/>
            <a:cxnLst/>
            <a:rect l="l" t="t" r="r" b="b"/>
            <a:pathLst>
              <a:path w="2747266" h="3577557">
                <a:moveTo>
                  <a:pt x="0" y="0"/>
                </a:moveTo>
                <a:lnTo>
                  <a:pt x="2747266" y="0"/>
                </a:lnTo>
                <a:lnTo>
                  <a:pt x="2747266" y="3577558"/>
                </a:lnTo>
                <a:lnTo>
                  <a:pt x="0" y="3577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2261394"/>
            <a:ext cx="5268952" cy="3615714"/>
          </a:xfrm>
          <a:custGeom>
            <a:avLst/>
            <a:gdLst/>
            <a:ahLst/>
            <a:cxnLst/>
            <a:rect l="l" t="t" r="r" b="b"/>
            <a:pathLst>
              <a:path w="5268952" h="3615714">
                <a:moveTo>
                  <a:pt x="0" y="0"/>
                </a:moveTo>
                <a:lnTo>
                  <a:pt x="5268952" y="0"/>
                </a:lnTo>
                <a:lnTo>
                  <a:pt x="5268952" y="3615714"/>
                </a:lnTo>
                <a:lnTo>
                  <a:pt x="0" y="36157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97652" y="3151350"/>
            <a:ext cx="5273740" cy="3576029"/>
          </a:xfrm>
          <a:custGeom>
            <a:avLst/>
            <a:gdLst/>
            <a:ahLst/>
            <a:cxnLst/>
            <a:rect l="l" t="t" r="r" b="b"/>
            <a:pathLst>
              <a:path w="5273740" h="3576029">
                <a:moveTo>
                  <a:pt x="0" y="0"/>
                </a:moveTo>
                <a:lnTo>
                  <a:pt x="5273740" y="0"/>
                </a:lnTo>
                <a:lnTo>
                  <a:pt x="5273740" y="3576029"/>
                </a:lnTo>
                <a:lnTo>
                  <a:pt x="0" y="3576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71392" y="4536521"/>
            <a:ext cx="5687908" cy="3851857"/>
          </a:xfrm>
          <a:custGeom>
            <a:avLst/>
            <a:gdLst/>
            <a:ahLst/>
            <a:cxnLst/>
            <a:rect l="l" t="t" r="r" b="b"/>
            <a:pathLst>
              <a:path w="5687908" h="3851857">
                <a:moveTo>
                  <a:pt x="0" y="0"/>
                </a:moveTo>
                <a:lnTo>
                  <a:pt x="5687908" y="0"/>
                </a:lnTo>
                <a:lnTo>
                  <a:pt x="5687908" y="3851856"/>
                </a:lnTo>
                <a:lnTo>
                  <a:pt x="0" y="38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94930">
            <a:off x="13814428" y="1673505"/>
            <a:ext cx="1636864" cy="2557600"/>
          </a:xfrm>
          <a:custGeom>
            <a:avLst/>
            <a:gdLst/>
            <a:ahLst/>
            <a:cxnLst/>
            <a:rect l="l" t="t" r="r" b="b"/>
            <a:pathLst>
              <a:path w="1636864" h="2557600">
                <a:moveTo>
                  <a:pt x="0" y="0"/>
                </a:moveTo>
                <a:lnTo>
                  <a:pt x="1636863" y="0"/>
                </a:lnTo>
                <a:lnTo>
                  <a:pt x="1636863" y="2557599"/>
                </a:lnTo>
                <a:lnTo>
                  <a:pt x="0" y="2557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13656" y="1419384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67078" y="7209358"/>
            <a:ext cx="532237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2: Gấp giấy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38557" y="2748384"/>
            <a:ext cx="6740012" cy="4533641"/>
          </a:xfrm>
          <a:custGeom>
            <a:avLst/>
            <a:gdLst/>
            <a:ahLst/>
            <a:cxnLst/>
            <a:rect l="l" t="t" r="r" b="b"/>
            <a:pathLst>
              <a:path w="6740012" h="4533641">
                <a:moveTo>
                  <a:pt x="0" y="0"/>
                </a:moveTo>
                <a:lnTo>
                  <a:pt x="6740012" y="0"/>
                </a:lnTo>
                <a:lnTo>
                  <a:pt x="6740012" y="4533640"/>
                </a:lnTo>
                <a:lnTo>
                  <a:pt x="0" y="4533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40780" y="2748384"/>
            <a:ext cx="6744316" cy="4481123"/>
          </a:xfrm>
          <a:custGeom>
            <a:avLst/>
            <a:gdLst/>
            <a:ahLst/>
            <a:cxnLst/>
            <a:rect l="l" t="t" r="r" b="b"/>
            <a:pathLst>
              <a:path w="6744316" h="4481123">
                <a:moveTo>
                  <a:pt x="0" y="0"/>
                </a:moveTo>
                <a:lnTo>
                  <a:pt x="6744316" y="0"/>
                </a:lnTo>
                <a:lnTo>
                  <a:pt x="6744316" y="4481123"/>
                </a:lnTo>
                <a:lnTo>
                  <a:pt x="0" y="448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11499">
            <a:off x="347109" y="5923326"/>
            <a:ext cx="2662979" cy="4160905"/>
          </a:xfrm>
          <a:custGeom>
            <a:avLst/>
            <a:gdLst/>
            <a:ahLst/>
            <a:cxnLst/>
            <a:rect l="l" t="t" r="r" b="b"/>
            <a:pathLst>
              <a:path w="2662979" h="4160905">
                <a:moveTo>
                  <a:pt x="0" y="0"/>
                </a:moveTo>
                <a:lnTo>
                  <a:pt x="2662980" y="0"/>
                </a:lnTo>
                <a:lnTo>
                  <a:pt x="2662980" y="4160905"/>
                </a:lnTo>
                <a:lnTo>
                  <a:pt x="0" y="416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69530">
            <a:off x="15290810" y="-155462"/>
            <a:ext cx="2956016" cy="301634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0" y="99990"/>
            <a:ext cx="3357198" cy="3235499"/>
          </a:xfrm>
          <a:custGeom>
            <a:avLst/>
            <a:gdLst/>
            <a:ahLst/>
            <a:cxnLst/>
            <a:rect l="l" t="t" r="r" b="b"/>
            <a:pathLst>
              <a:path w="3357198" h="3235499">
                <a:moveTo>
                  <a:pt x="0" y="0"/>
                </a:moveTo>
                <a:lnTo>
                  <a:pt x="3357198" y="0"/>
                </a:lnTo>
                <a:lnTo>
                  <a:pt x="3357198" y="3235500"/>
                </a:lnTo>
                <a:lnTo>
                  <a:pt x="0" y="3235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811109" y="1601900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08563" y="7399365"/>
            <a:ext cx="8665781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3: 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Cố định các góc tại tâm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Hoàn thành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667465" y="268841"/>
            <a:ext cx="3670641" cy="5806999"/>
            <a:chOff x="0" y="0"/>
            <a:chExt cx="4894188" cy="7742666"/>
          </a:xfrm>
        </p:grpSpPr>
        <p:sp>
          <p:nvSpPr>
            <p:cNvPr id="12" name="Freeform 12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4372957" y="4578891"/>
            <a:ext cx="3716179" cy="5560003"/>
            <a:chOff x="0" y="0"/>
            <a:chExt cx="4954905" cy="7413338"/>
          </a:xfrm>
        </p:grpSpPr>
        <p:grpSp>
          <p:nvGrpSpPr>
            <p:cNvPr id="37" name="Group 37"/>
            <p:cNvGrpSpPr/>
            <p:nvPr/>
          </p:nvGrpSpPr>
          <p:grpSpPr>
            <a:xfrm>
              <a:off x="2291900" y="5137445"/>
              <a:ext cx="2497933" cy="1546166"/>
              <a:chOff x="0" y="0"/>
              <a:chExt cx="881818" cy="5458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3109213" y="5592421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3"/>
                  </a:lnTo>
                  <a:lnTo>
                    <a:pt x="0" y="63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sp>
        <p:nvSpPr>
          <p:cNvPr id="65" name="Freeform 65"/>
          <p:cNvSpPr/>
          <p:nvPr/>
        </p:nvSpPr>
        <p:spPr>
          <a:xfrm>
            <a:off x="2735440" y="2816646"/>
            <a:ext cx="7830387" cy="5784698"/>
          </a:xfrm>
          <a:custGeom>
            <a:avLst/>
            <a:gdLst/>
            <a:ahLst/>
            <a:cxnLst/>
            <a:rect l="l" t="t" r="r" b="b"/>
            <a:pathLst>
              <a:path w="7830387" h="5784698">
                <a:moveTo>
                  <a:pt x="0" y="0"/>
                </a:moveTo>
                <a:lnTo>
                  <a:pt x="7830387" y="0"/>
                </a:lnTo>
                <a:lnTo>
                  <a:pt x="7830387" y="5784698"/>
                </a:lnTo>
                <a:lnTo>
                  <a:pt x="0" y="578469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260902" y="1979923"/>
            <a:ext cx="2474538" cy="2384836"/>
          </a:xfrm>
          <a:custGeom>
            <a:avLst/>
            <a:gdLst/>
            <a:ahLst/>
            <a:cxnLst/>
            <a:rect l="l" t="t" r="r" b="b"/>
            <a:pathLst>
              <a:path w="2474538" h="2384836">
                <a:moveTo>
                  <a:pt x="0" y="0"/>
                </a:moveTo>
                <a:lnTo>
                  <a:pt x="2474538" y="0"/>
                </a:lnTo>
                <a:lnTo>
                  <a:pt x="2474538" y="2384836"/>
                </a:lnTo>
                <a:lnTo>
                  <a:pt x="0" y="238483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1028700" y="1255816"/>
            <a:ext cx="10913423" cy="156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</a:pPr>
            <a:r>
              <a:rPr lang="en-US" sz="5500" spc="-4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Trẻ và nhóm phân công nhiệm vụ và thực hành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667465" y="268841"/>
            <a:ext cx="3670641" cy="5806999"/>
            <a:chOff x="0" y="0"/>
            <a:chExt cx="4894188" cy="7742666"/>
          </a:xfrm>
        </p:grpSpPr>
        <p:sp>
          <p:nvSpPr>
            <p:cNvPr id="12" name="Freeform 12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4372957" y="4578891"/>
            <a:ext cx="3716179" cy="5560003"/>
            <a:chOff x="0" y="0"/>
            <a:chExt cx="4954905" cy="7413338"/>
          </a:xfrm>
        </p:grpSpPr>
        <p:grpSp>
          <p:nvGrpSpPr>
            <p:cNvPr id="37" name="Group 37"/>
            <p:cNvGrpSpPr/>
            <p:nvPr/>
          </p:nvGrpSpPr>
          <p:grpSpPr>
            <a:xfrm>
              <a:off x="2291900" y="5137445"/>
              <a:ext cx="2497933" cy="1546166"/>
              <a:chOff x="0" y="0"/>
              <a:chExt cx="881818" cy="5458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3109213" y="5592421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3"/>
                  </a:lnTo>
                  <a:lnTo>
                    <a:pt x="0" y="63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sp>
        <p:nvSpPr>
          <p:cNvPr id="65" name="Freeform 65"/>
          <p:cNvSpPr/>
          <p:nvPr/>
        </p:nvSpPr>
        <p:spPr>
          <a:xfrm>
            <a:off x="1028700" y="5063770"/>
            <a:ext cx="7315200" cy="1489641"/>
          </a:xfrm>
          <a:custGeom>
            <a:avLst/>
            <a:gdLst/>
            <a:ahLst/>
            <a:cxnLst/>
            <a:rect l="l" t="t" r="r" b="b"/>
            <a:pathLst>
              <a:path w="7315200" h="1489641">
                <a:moveTo>
                  <a:pt x="0" y="0"/>
                </a:moveTo>
                <a:lnTo>
                  <a:pt x="7315200" y="0"/>
                </a:lnTo>
                <a:lnTo>
                  <a:pt x="7315200" y="1489641"/>
                </a:lnTo>
                <a:lnTo>
                  <a:pt x="0" y="148964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6374197" y="7358893"/>
            <a:ext cx="7315200" cy="1489641"/>
          </a:xfrm>
          <a:custGeom>
            <a:avLst/>
            <a:gdLst/>
            <a:ahLst/>
            <a:cxnLst/>
            <a:rect l="l" t="t" r="r" b="b"/>
            <a:pathLst>
              <a:path w="7315200" h="1489641">
                <a:moveTo>
                  <a:pt x="0" y="0"/>
                </a:moveTo>
                <a:lnTo>
                  <a:pt x="7315200" y="0"/>
                </a:lnTo>
                <a:lnTo>
                  <a:pt x="7315200" y="1489641"/>
                </a:lnTo>
                <a:lnTo>
                  <a:pt x="0" y="148964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725964" y="2478800"/>
            <a:ext cx="2960336" cy="2856724"/>
          </a:xfrm>
          <a:custGeom>
            <a:avLst/>
            <a:gdLst/>
            <a:ahLst/>
            <a:cxnLst/>
            <a:rect l="l" t="t" r="r" b="b"/>
            <a:pathLst>
              <a:path w="2960336" h="2856724">
                <a:moveTo>
                  <a:pt x="0" y="0"/>
                </a:moveTo>
                <a:lnTo>
                  <a:pt x="2960336" y="0"/>
                </a:lnTo>
                <a:lnTo>
                  <a:pt x="2960336" y="2856724"/>
                </a:lnTo>
                <a:lnTo>
                  <a:pt x="0" y="285672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4686300" y="2213361"/>
            <a:ext cx="2993373" cy="3122163"/>
          </a:xfrm>
          <a:custGeom>
            <a:avLst/>
            <a:gdLst/>
            <a:ahLst/>
            <a:cxnLst/>
            <a:rect l="l" t="t" r="r" b="b"/>
            <a:pathLst>
              <a:path w="2993373" h="3122163">
                <a:moveTo>
                  <a:pt x="0" y="0"/>
                </a:moveTo>
                <a:lnTo>
                  <a:pt x="2993373" y="0"/>
                </a:lnTo>
                <a:lnTo>
                  <a:pt x="2993373" y="3122163"/>
                </a:lnTo>
                <a:lnTo>
                  <a:pt x="0" y="3122163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7101556" y="5063770"/>
            <a:ext cx="2484687" cy="2478476"/>
          </a:xfrm>
          <a:custGeom>
            <a:avLst/>
            <a:gdLst/>
            <a:ahLst/>
            <a:cxnLst/>
            <a:rect l="l" t="t" r="r" b="b"/>
            <a:pathLst>
              <a:path w="2484687" h="2478476">
                <a:moveTo>
                  <a:pt x="0" y="0"/>
                </a:moveTo>
                <a:lnTo>
                  <a:pt x="2484688" y="0"/>
                </a:lnTo>
                <a:lnTo>
                  <a:pt x="2484688" y="2478475"/>
                </a:lnTo>
                <a:lnTo>
                  <a:pt x="0" y="2478475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9696566" y="4989140"/>
            <a:ext cx="1860576" cy="2553106"/>
          </a:xfrm>
          <a:custGeom>
            <a:avLst/>
            <a:gdLst/>
            <a:ahLst/>
            <a:cxnLst/>
            <a:rect l="l" t="t" r="r" b="b"/>
            <a:pathLst>
              <a:path w="1860576" h="2553106">
                <a:moveTo>
                  <a:pt x="0" y="0"/>
                </a:moveTo>
                <a:lnTo>
                  <a:pt x="1860576" y="0"/>
                </a:lnTo>
                <a:lnTo>
                  <a:pt x="1860576" y="2553105"/>
                </a:lnTo>
                <a:lnTo>
                  <a:pt x="0" y="2553105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1964119" y="4769569"/>
            <a:ext cx="2001861" cy="2612543"/>
          </a:xfrm>
          <a:custGeom>
            <a:avLst/>
            <a:gdLst/>
            <a:ahLst/>
            <a:cxnLst/>
            <a:rect l="l" t="t" r="r" b="b"/>
            <a:pathLst>
              <a:path w="2001861" h="2612543">
                <a:moveTo>
                  <a:pt x="0" y="0"/>
                </a:moveTo>
                <a:lnTo>
                  <a:pt x="2001861" y="0"/>
                </a:lnTo>
                <a:lnTo>
                  <a:pt x="2001861" y="2612543"/>
                </a:lnTo>
                <a:lnTo>
                  <a:pt x="0" y="2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/>
            </a:stretch>
          </a:blipFill>
        </p:spPr>
      </p:sp>
      <p:sp>
        <p:nvSpPr>
          <p:cNvPr id="72" name="TextBox 72"/>
          <p:cNvSpPr txBox="1"/>
          <p:nvPr/>
        </p:nvSpPr>
        <p:spPr>
          <a:xfrm>
            <a:off x="917486" y="1433581"/>
            <a:ext cx="10913423" cy="77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</a:pPr>
            <a:r>
              <a:rPr lang="en-US" sz="5500" spc="-4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Trưng bày sản phẩm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241204" cy="65251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3549753" cy="3549753"/>
          </a:xfrm>
          <a:custGeom>
            <a:avLst/>
            <a:gdLst/>
            <a:ahLst/>
            <a:cxnLst/>
            <a:rect l="l" t="t" r="r" b="b"/>
            <a:pathLst>
              <a:path w="3549753" h="3549753">
                <a:moveTo>
                  <a:pt x="0" y="0"/>
                </a:moveTo>
                <a:lnTo>
                  <a:pt x="3549753" y="0"/>
                </a:lnTo>
                <a:lnTo>
                  <a:pt x="3549753" y="3549753"/>
                </a:lnTo>
                <a:lnTo>
                  <a:pt x="0" y="354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15648678" y="738998"/>
            <a:ext cx="1873449" cy="1159624"/>
            <a:chOff x="0" y="0"/>
            <a:chExt cx="2497933" cy="154616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7DCBE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578453" y="2741366"/>
            <a:ext cx="12359405" cy="485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39"/>
              </a:lnSpc>
            </a:pPr>
            <a:r>
              <a:rPr lang="en-US" sz="11077" spc="-40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Hẹn gặp lại các bé ở các hoạt động tiếp theo!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132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Mulled Wine Season</vt:lpstr>
      <vt:lpstr>Muli</vt:lpstr>
      <vt:lpstr>Calibri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Loc xoay mini</dc:title>
  <cp:lastModifiedBy>Techsi.vn</cp:lastModifiedBy>
  <cp:revision>3</cp:revision>
  <dcterms:created xsi:type="dcterms:W3CDTF">2006-08-16T00:00:00Z</dcterms:created>
  <dcterms:modified xsi:type="dcterms:W3CDTF">2025-02-26T08:46:12Z</dcterms:modified>
  <dc:identifier>DAGOqh50Ems</dc:identifier>
</cp:coreProperties>
</file>