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Muli" charset="0"/>
      <p:regular r:id="rId11"/>
    </p:embeddedFont>
    <p:embeddedFont>
      <p:font typeface="DejaVu Serif Bold" charset="0"/>
      <p:regular r:id="rId12"/>
    </p:embeddedFont>
    <p:embeddedFont>
      <p:font typeface="DejaVu Sans Bold" charset="0"/>
      <p:regular r:id="rId13"/>
    </p:embeddedFont>
    <p:embeddedFont>
      <p:font typeface="League Spartan" charset="0"/>
      <p:regular r:id="rId14"/>
    </p:embeddedFont>
    <p:embeddedFont>
      <p:font typeface="Baloo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honburi" charset="-3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-4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27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sv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22.sv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512844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1216692" y="2015561"/>
            <a:ext cx="5103892" cy="7249423"/>
          </a:xfrm>
          <a:custGeom>
            <a:avLst/>
            <a:gdLst/>
            <a:ahLst/>
            <a:cxnLst/>
            <a:rect l="l" t="t" r="r" b="b"/>
            <a:pathLst>
              <a:path w="5103892" h="7249423">
                <a:moveTo>
                  <a:pt x="0" y="0"/>
                </a:moveTo>
                <a:lnTo>
                  <a:pt x="5103892" y="0"/>
                </a:lnTo>
                <a:lnTo>
                  <a:pt x="5103892" y="7249422"/>
                </a:lnTo>
                <a:lnTo>
                  <a:pt x="0" y="7249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35867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306680" y="2745381"/>
            <a:ext cx="9330436" cy="586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PHÒNG GIÁO DỤC VÀ ĐÀO TẠO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 MẦM NON HOA TRẠNG 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LĨNH VỰC PHÁT TRIỂN </a:t>
            </a:r>
            <a:r>
              <a:rPr lang="en-US" altLang="en-US" sz="36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NHẬN THỨC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KPKH: TÌM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HIỂU VỀ CÔNG VIỆC CỦA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MẸ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viên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Hoàng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Thị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Hùy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ea typeface="Chonburi"/>
              <a:cs typeface="Times New Roman" pitchFamily="18" charset="0"/>
              <a:sym typeface="Chonbu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Lứa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tuổi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Mẫu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bé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 3 – 4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ea typeface="Chonburi"/>
                <a:cs typeface="Times New Roman" pitchFamily="18" charset="0"/>
                <a:sym typeface="Chonburi"/>
              </a:rPr>
              <a:t>tuổi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ea typeface="Chonburi"/>
              <a:cs typeface="Times New Roman" pitchFamily="18" charset="0"/>
              <a:sym typeface="Chonburi"/>
            </a:endParaRPr>
          </a:p>
          <a:p>
            <a:pPr algn="l">
              <a:lnSpc>
                <a:spcPts val="11240"/>
              </a:lnSpc>
              <a:spcBef>
                <a:spcPct val="0"/>
              </a:spcBef>
            </a:pPr>
            <a:endParaRPr lang="en-US" sz="3600" dirty="0">
              <a:solidFill>
                <a:srgbClr val="0070C0"/>
              </a:solidFill>
              <a:latin typeface="Times New Roman" pitchFamily="18" charset="0"/>
              <a:ea typeface="Chonburi"/>
              <a:cs typeface="Times New Roman" pitchFamily="18" charset="0"/>
              <a:sym typeface="Chonburi"/>
            </a:endParaRPr>
          </a:p>
        </p:txBody>
      </p:sp>
      <p:sp>
        <p:nvSpPr>
          <p:cNvPr id="40" name="AutoShape 40"/>
          <p:cNvSpPr/>
          <p:nvPr/>
        </p:nvSpPr>
        <p:spPr>
          <a:xfrm>
            <a:off x="7383873" y="6427119"/>
            <a:ext cx="4241077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1" name="Freeform 41"/>
          <p:cNvSpPr/>
          <p:nvPr/>
        </p:nvSpPr>
        <p:spPr>
          <a:xfrm rot="664027">
            <a:off x="1487295" y="2226403"/>
            <a:ext cx="761423" cy="677667"/>
          </a:xfrm>
          <a:custGeom>
            <a:avLst/>
            <a:gdLst/>
            <a:ahLst/>
            <a:cxnLst/>
            <a:rect l="l" t="t" r="r" b="b"/>
            <a:pathLst>
              <a:path w="761423" h="677667">
                <a:moveTo>
                  <a:pt x="0" y="0"/>
                </a:moveTo>
                <a:lnTo>
                  <a:pt x="761423" y="0"/>
                </a:lnTo>
                <a:lnTo>
                  <a:pt x="761423" y="677667"/>
                </a:lnTo>
                <a:lnTo>
                  <a:pt x="0" y="677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017645">
            <a:off x="198024" y="3251500"/>
            <a:ext cx="1581042" cy="1407127"/>
          </a:xfrm>
          <a:custGeom>
            <a:avLst/>
            <a:gdLst/>
            <a:ahLst/>
            <a:cxnLst/>
            <a:rect l="l" t="t" r="r" b="b"/>
            <a:pathLst>
              <a:path w="1581042" h="1407127">
                <a:moveTo>
                  <a:pt x="0" y="0"/>
                </a:moveTo>
                <a:lnTo>
                  <a:pt x="1581041" y="0"/>
                </a:lnTo>
                <a:lnTo>
                  <a:pt x="1581041" y="1407127"/>
                </a:lnTo>
                <a:lnTo>
                  <a:pt x="0" y="1407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664362">
            <a:off x="16184707" y="6493703"/>
            <a:ext cx="1660574" cy="1710329"/>
          </a:xfrm>
          <a:custGeom>
            <a:avLst/>
            <a:gdLst/>
            <a:ahLst/>
            <a:cxnLst/>
            <a:rect l="l" t="t" r="r" b="b"/>
            <a:pathLst>
              <a:path w="1660574" h="1710329">
                <a:moveTo>
                  <a:pt x="0" y="0"/>
                </a:moveTo>
                <a:lnTo>
                  <a:pt x="1660574" y="0"/>
                </a:lnTo>
                <a:lnTo>
                  <a:pt x="1660574" y="1710329"/>
                </a:lnTo>
                <a:lnTo>
                  <a:pt x="0" y="1710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306680" y="7358115"/>
            <a:ext cx="847978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6"/>
              </a:lnSpc>
              <a:spcBef>
                <a:spcPct val="0"/>
              </a:spcBef>
            </a:pPr>
            <a:r>
              <a:rPr lang="en-US" sz="3363" dirty="0" err="1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</a:t>
            </a:r>
            <a:r>
              <a:rPr lang="en-US" sz="3363" dirty="0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363" dirty="0" smtClean="0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love </a:t>
            </a:r>
            <a:r>
              <a:rPr lang="en-US" sz="3363" dirty="0" err="1" smtClean="0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momy</a:t>
            </a:r>
            <a:endParaRPr lang="en-US" sz="3363" dirty="0">
              <a:solidFill>
                <a:srgbClr val="FFF7E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E977C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CF5A4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9870" y="1591214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5466892" y="2406622"/>
            <a:ext cx="2225181" cy="1969285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1965" y="5432183"/>
            <a:ext cx="3150100" cy="4516273"/>
          </a:xfrm>
          <a:custGeom>
            <a:avLst/>
            <a:gdLst/>
            <a:ahLst/>
            <a:cxnLst/>
            <a:rect l="l" t="t" r="r" b="b"/>
            <a:pathLst>
              <a:path w="3150100" h="4516273">
                <a:moveTo>
                  <a:pt x="0" y="0"/>
                </a:moveTo>
                <a:lnTo>
                  <a:pt x="3150100" y="0"/>
                </a:lnTo>
                <a:lnTo>
                  <a:pt x="3150100" y="4516273"/>
                </a:lnTo>
                <a:lnTo>
                  <a:pt x="0" y="451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941295" y="6883288"/>
            <a:ext cx="4233612" cy="3386889"/>
          </a:xfrm>
          <a:custGeom>
            <a:avLst/>
            <a:gdLst/>
            <a:ahLst/>
            <a:cxnLst/>
            <a:rect l="l" t="t" r="r" b="b"/>
            <a:pathLst>
              <a:path w="4233612" h="3386889">
                <a:moveTo>
                  <a:pt x="0" y="0"/>
                </a:moveTo>
                <a:lnTo>
                  <a:pt x="4233612" y="0"/>
                </a:lnTo>
                <a:lnTo>
                  <a:pt x="4233612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3002782" y="2172956"/>
            <a:ext cx="1190387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02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bài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: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Múa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cho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mẹ</a:t>
            </a:r>
            <a:r>
              <a:rPr lang="en-US" sz="6000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6000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xem</a:t>
            </a:r>
            <a:endParaRPr lang="en-US" sz="6000" dirty="0">
              <a:solidFill>
                <a:srgbClr val="8B414B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120818" y="4044790"/>
            <a:ext cx="12079963" cy="349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bàn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của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đây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múa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cho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mẹ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bàn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của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như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con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bướm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xinh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xinh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giơ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lên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là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bướm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xinh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bay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múa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đưa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xuống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con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bướm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đậu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trên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cành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900" dirty="0" err="1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hồng</a:t>
            </a:r>
            <a:r>
              <a:rPr lang="en-US" sz="3900" dirty="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86630" y="2992949"/>
            <a:ext cx="2186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8B414B"/>
                </a:solidFill>
              </a:rPr>
              <a:t>Nhạc:</a:t>
            </a:r>
            <a:endParaRPr lang="vi-VN" sz="5400" b="1" dirty="0">
              <a:solidFill>
                <a:srgbClr val="8B414B"/>
              </a:solidFill>
            </a:endParaRPr>
          </a:p>
        </p:txBody>
      </p:sp>
      <p:pic>
        <p:nvPicPr>
          <p:cNvPr id="44" name="Múa cho mẹ xem (HINH MINH HOA THEO LOI BAI H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63433" y="2912287"/>
            <a:ext cx="1341676" cy="1341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42744" y="3740041"/>
            <a:ext cx="6345256" cy="6491310"/>
          </a:xfrm>
          <a:custGeom>
            <a:avLst/>
            <a:gdLst/>
            <a:ahLst/>
            <a:cxnLst/>
            <a:rect l="l" t="t" r="r" b="b"/>
            <a:pathLst>
              <a:path w="6345256" h="6491310">
                <a:moveTo>
                  <a:pt x="0" y="0"/>
                </a:moveTo>
                <a:lnTo>
                  <a:pt x="6345256" y="0"/>
                </a:lnTo>
                <a:lnTo>
                  <a:pt x="6345256" y="6491311"/>
                </a:lnTo>
                <a:lnTo>
                  <a:pt x="0" y="6491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217" y="4172645"/>
            <a:ext cx="4321315" cy="4591039"/>
          </a:xfrm>
          <a:custGeom>
            <a:avLst/>
            <a:gdLst/>
            <a:ahLst/>
            <a:cxnLst/>
            <a:rect l="l" t="t" r="r" b="b"/>
            <a:pathLst>
              <a:path w="4321315" h="4591039">
                <a:moveTo>
                  <a:pt x="0" y="0"/>
                </a:moveTo>
                <a:lnTo>
                  <a:pt x="4321315" y="0"/>
                </a:lnTo>
                <a:lnTo>
                  <a:pt x="4321315" y="4591039"/>
                </a:lnTo>
                <a:lnTo>
                  <a:pt x="0" y="4591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1871" y="3051378"/>
            <a:ext cx="4278534" cy="4701685"/>
          </a:xfrm>
          <a:custGeom>
            <a:avLst/>
            <a:gdLst/>
            <a:ahLst/>
            <a:cxnLst/>
            <a:rect l="l" t="t" r="r" b="b"/>
            <a:pathLst>
              <a:path w="4278534" h="4701685">
                <a:moveTo>
                  <a:pt x="0" y="0"/>
                </a:moveTo>
                <a:lnTo>
                  <a:pt x="4278534" y="0"/>
                </a:lnTo>
                <a:lnTo>
                  <a:pt x="4278534" y="4701685"/>
                </a:lnTo>
                <a:lnTo>
                  <a:pt x="0" y="4701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21133" y="7939675"/>
            <a:ext cx="4426310" cy="2637249"/>
          </a:xfrm>
          <a:custGeom>
            <a:avLst/>
            <a:gdLst/>
            <a:ahLst/>
            <a:cxnLst/>
            <a:rect l="l" t="t" r="r" b="b"/>
            <a:pathLst>
              <a:path w="4426310" h="2637249">
                <a:moveTo>
                  <a:pt x="0" y="0"/>
                </a:moveTo>
                <a:lnTo>
                  <a:pt x="4426310" y="0"/>
                </a:lnTo>
                <a:lnTo>
                  <a:pt x="4426310" y="2637250"/>
                </a:lnTo>
                <a:lnTo>
                  <a:pt x="0" y="2637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99532" y="917922"/>
            <a:ext cx="7623301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Buổi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thường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51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5199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7339" y="4306761"/>
            <a:ext cx="5860634" cy="5980239"/>
          </a:xfrm>
          <a:custGeom>
            <a:avLst/>
            <a:gdLst/>
            <a:ahLst/>
            <a:cxnLst/>
            <a:rect l="l" t="t" r="r" b="b"/>
            <a:pathLst>
              <a:path w="5860634" h="5980239">
                <a:moveTo>
                  <a:pt x="0" y="0"/>
                </a:moveTo>
                <a:lnTo>
                  <a:pt x="5860634" y="0"/>
                </a:lnTo>
                <a:lnTo>
                  <a:pt x="5860634" y="5980239"/>
                </a:lnTo>
                <a:lnTo>
                  <a:pt x="0" y="5980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60809" y="2872219"/>
            <a:ext cx="4834214" cy="5102073"/>
          </a:xfrm>
          <a:custGeom>
            <a:avLst/>
            <a:gdLst/>
            <a:ahLst/>
            <a:cxnLst/>
            <a:rect l="l" t="t" r="r" b="b"/>
            <a:pathLst>
              <a:path w="4834214" h="5102073">
                <a:moveTo>
                  <a:pt x="0" y="0"/>
                </a:moveTo>
                <a:lnTo>
                  <a:pt x="4834214" y="0"/>
                </a:lnTo>
                <a:lnTo>
                  <a:pt x="4834214" y="5102073"/>
                </a:lnTo>
                <a:lnTo>
                  <a:pt x="0" y="5102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82079" y="4306761"/>
            <a:ext cx="3858210" cy="4641456"/>
          </a:xfrm>
          <a:custGeom>
            <a:avLst/>
            <a:gdLst/>
            <a:ahLst/>
            <a:cxnLst/>
            <a:rect l="l" t="t" r="r" b="b"/>
            <a:pathLst>
              <a:path w="3858210" h="4641456">
                <a:moveTo>
                  <a:pt x="0" y="0"/>
                </a:moveTo>
                <a:lnTo>
                  <a:pt x="3858210" y="0"/>
                </a:lnTo>
                <a:lnTo>
                  <a:pt x="3858210" y="4641456"/>
                </a:lnTo>
                <a:lnTo>
                  <a:pt x="0" y="4641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52764" y="1314490"/>
            <a:ext cx="1152740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Sau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các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ăn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xong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, mẹ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thường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làm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gi</a:t>
            </a:r>
            <a:r>
              <a:rPr lang="en-US" sz="5400" dirty="0">
                <a:solidFill>
                  <a:srgbClr val="000000"/>
                </a:solidFill>
                <a:latin typeface="DejaVu Serif Bold" panose="020B0604020202020204" charset="0"/>
                <a:ea typeface="DejaVu Serif Bold" panose="020B0604020202020204" charset="0"/>
                <a:cs typeface="DejaVu Serif Bold" panose="020B0604020202020204" charset="0"/>
                <a:sym typeface="DejaVu Sans Bold"/>
              </a:rPr>
              <a:t>̀?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78088" y="3629082"/>
            <a:ext cx="2664717" cy="6997068"/>
          </a:xfrm>
          <a:custGeom>
            <a:avLst/>
            <a:gdLst/>
            <a:ahLst/>
            <a:cxnLst/>
            <a:rect l="l" t="t" r="r" b="b"/>
            <a:pathLst>
              <a:path w="2664717" h="6997068">
                <a:moveTo>
                  <a:pt x="0" y="0"/>
                </a:moveTo>
                <a:lnTo>
                  <a:pt x="2664717" y="0"/>
                </a:lnTo>
                <a:lnTo>
                  <a:pt x="2664717" y="6997068"/>
                </a:lnTo>
                <a:lnTo>
                  <a:pt x="0" y="699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5414" y="1599674"/>
            <a:ext cx="3703320" cy="5143500"/>
          </a:xfrm>
          <a:custGeom>
            <a:avLst/>
            <a:gdLst/>
            <a:ahLst/>
            <a:cxnLst/>
            <a:rect l="l" t="t" r="r" b="b"/>
            <a:pathLst>
              <a:path w="3703320" h="5143500">
                <a:moveTo>
                  <a:pt x="0" y="0"/>
                </a:moveTo>
                <a:lnTo>
                  <a:pt x="3703320" y="0"/>
                </a:lnTo>
                <a:lnTo>
                  <a:pt x="370332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5719" y="4997213"/>
            <a:ext cx="4584022" cy="4647931"/>
          </a:xfrm>
          <a:custGeom>
            <a:avLst/>
            <a:gdLst/>
            <a:ahLst/>
            <a:cxnLst/>
            <a:rect l="l" t="t" r="r" b="b"/>
            <a:pathLst>
              <a:path w="4584022" h="4647931">
                <a:moveTo>
                  <a:pt x="0" y="0"/>
                </a:moveTo>
                <a:lnTo>
                  <a:pt x="4584023" y="0"/>
                </a:lnTo>
                <a:lnTo>
                  <a:pt x="4584023" y="4647931"/>
                </a:lnTo>
                <a:lnTo>
                  <a:pt x="0" y="4647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81400" y="1028700"/>
            <a:ext cx="3052662" cy="3661363"/>
          </a:xfrm>
          <a:custGeom>
            <a:avLst/>
            <a:gdLst/>
            <a:ahLst/>
            <a:cxnLst/>
            <a:rect l="l" t="t" r="r" b="b"/>
            <a:pathLst>
              <a:path w="3052662" h="3661363">
                <a:moveTo>
                  <a:pt x="0" y="0"/>
                </a:moveTo>
                <a:lnTo>
                  <a:pt x="3052661" y="0"/>
                </a:lnTo>
                <a:lnTo>
                  <a:pt x="3052661" y="3661363"/>
                </a:lnTo>
                <a:lnTo>
                  <a:pt x="0" y="3661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99742" y="2939813"/>
            <a:ext cx="4825535" cy="3763917"/>
          </a:xfrm>
          <a:custGeom>
            <a:avLst/>
            <a:gdLst/>
            <a:ahLst/>
            <a:cxnLst/>
            <a:rect l="l" t="t" r="r" b="b"/>
            <a:pathLst>
              <a:path w="4825535" h="3763917">
                <a:moveTo>
                  <a:pt x="0" y="0"/>
                </a:moveTo>
                <a:lnTo>
                  <a:pt x="4825535" y="0"/>
                </a:lnTo>
                <a:lnTo>
                  <a:pt x="4825535" y="3763917"/>
                </a:lnTo>
                <a:lnTo>
                  <a:pt x="0" y="3763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857555" y="638392"/>
            <a:ext cx="6874020" cy="26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Cuối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tuần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thường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52125" y="3370242"/>
            <a:ext cx="4219872" cy="6274902"/>
          </a:xfrm>
          <a:custGeom>
            <a:avLst/>
            <a:gdLst/>
            <a:ahLst/>
            <a:cxnLst/>
            <a:rect l="l" t="t" r="r" b="b"/>
            <a:pathLst>
              <a:path w="4219872" h="6274902">
                <a:moveTo>
                  <a:pt x="0" y="0"/>
                </a:moveTo>
                <a:lnTo>
                  <a:pt x="4219872" y="0"/>
                </a:lnTo>
                <a:lnTo>
                  <a:pt x="4219872" y="6274902"/>
                </a:lnTo>
                <a:lnTo>
                  <a:pt x="0" y="6274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3431" y="2345012"/>
            <a:ext cx="5665222" cy="5197841"/>
          </a:xfrm>
          <a:custGeom>
            <a:avLst/>
            <a:gdLst/>
            <a:ahLst/>
            <a:cxnLst/>
            <a:rect l="l" t="t" r="r" b="b"/>
            <a:pathLst>
              <a:path w="5665222" h="5197841">
                <a:moveTo>
                  <a:pt x="0" y="0"/>
                </a:moveTo>
                <a:lnTo>
                  <a:pt x="5665222" y="0"/>
                </a:lnTo>
                <a:lnTo>
                  <a:pt x="5665222" y="5197841"/>
                </a:lnTo>
                <a:lnTo>
                  <a:pt x="0" y="519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96905" y="5330112"/>
            <a:ext cx="3317966" cy="4739951"/>
          </a:xfrm>
          <a:custGeom>
            <a:avLst/>
            <a:gdLst/>
            <a:ahLst/>
            <a:cxnLst/>
            <a:rect l="l" t="t" r="r" b="b"/>
            <a:pathLst>
              <a:path w="3317966" h="4739951">
                <a:moveTo>
                  <a:pt x="0" y="0"/>
                </a:moveTo>
                <a:lnTo>
                  <a:pt x="3317966" y="0"/>
                </a:lnTo>
                <a:lnTo>
                  <a:pt x="3317966" y="4739951"/>
                </a:lnTo>
                <a:lnTo>
                  <a:pt x="0" y="4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87117" y="921006"/>
            <a:ext cx="6874020" cy="26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Buổi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tối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thường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7" name="Freeform 7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2628" y="4322137"/>
            <a:ext cx="3247034" cy="5323007"/>
          </a:xfrm>
          <a:custGeom>
            <a:avLst/>
            <a:gdLst/>
            <a:ahLst/>
            <a:cxnLst/>
            <a:rect l="l" t="t" r="r" b="b"/>
            <a:pathLst>
              <a:path w="3247034" h="5323007">
                <a:moveTo>
                  <a:pt x="0" y="0"/>
                </a:moveTo>
                <a:lnTo>
                  <a:pt x="3247034" y="0"/>
                </a:lnTo>
                <a:lnTo>
                  <a:pt x="3247034" y="5323007"/>
                </a:lnTo>
                <a:lnTo>
                  <a:pt x="0" y="5323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42336" y="3949252"/>
            <a:ext cx="3424655" cy="5695892"/>
          </a:xfrm>
          <a:custGeom>
            <a:avLst/>
            <a:gdLst/>
            <a:ahLst/>
            <a:cxnLst/>
            <a:rect l="l" t="t" r="r" b="b"/>
            <a:pathLst>
              <a:path w="3424655" h="5695892">
                <a:moveTo>
                  <a:pt x="0" y="0"/>
                </a:moveTo>
                <a:lnTo>
                  <a:pt x="3424655" y="0"/>
                </a:lnTo>
                <a:lnTo>
                  <a:pt x="3424655" y="5695892"/>
                </a:lnTo>
                <a:lnTo>
                  <a:pt x="0" y="5695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95427" y="4680046"/>
            <a:ext cx="4648573" cy="4965098"/>
          </a:xfrm>
          <a:custGeom>
            <a:avLst/>
            <a:gdLst/>
            <a:ahLst/>
            <a:cxnLst/>
            <a:rect l="l" t="t" r="r" b="b"/>
            <a:pathLst>
              <a:path w="4648573" h="4965098">
                <a:moveTo>
                  <a:pt x="0" y="0"/>
                </a:moveTo>
                <a:lnTo>
                  <a:pt x="4648573" y="0"/>
                </a:lnTo>
                <a:lnTo>
                  <a:pt x="4648573" y="4965098"/>
                </a:lnTo>
                <a:lnTo>
                  <a:pt x="0" y="49650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69894" y="5309138"/>
            <a:ext cx="4372443" cy="4336006"/>
          </a:xfrm>
          <a:custGeom>
            <a:avLst/>
            <a:gdLst/>
            <a:ahLst/>
            <a:cxnLst/>
            <a:rect l="l" t="t" r="r" b="b"/>
            <a:pathLst>
              <a:path w="4372443" h="4336006">
                <a:moveTo>
                  <a:pt x="0" y="0"/>
                </a:moveTo>
                <a:lnTo>
                  <a:pt x="4372442" y="0"/>
                </a:lnTo>
                <a:lnTo>
                  <a:pt x="4372442" y="4336006"/>
                </a:lnTo>
                <a:lnTo>
                  <a:pt x="0" y="43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0648" y="1425520"/>
            <a:ext cx="12273916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Mẹ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của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con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mới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em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bé, con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thấy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mẹ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làm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những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việc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gi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̀?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9364" y="86425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785869" y="641856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200557" y="2383500"/>
            <a:ext cx="6576053" cy="5926667"/>
          </a:xfrm>
          <a:custGeom>
            <a:avLst/>
            <a:gdLst/>
            <a:ahLst/>
            <a:cxnLst/>
            <a:rect l="l" t="t" r="r" b="b"/>
            <a:pathLst>
              <a:path w="6576053" h="5926667">
                <a:moveTo>
                  <a:pt x="0" y="0"/>
                </a:moveTo>
                <a:lnTo>
                  <a:pt x="6576053" y="0"/>
                </a:lnTo>
                <a:lnTo>
                  <a:pt x="6576053" y="5926668"/>
                </a:lnTo>
                <a:lnTo>
                  <a:pt x="0" y="5926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48074" y="3941501"/>
            <a:ext cx="936032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Khi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mang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bầu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sức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khỏe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thế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nào</a:t>
            </a:r>
            <a:r>
              <a:rPr lang="en-US" sz="5400" dirty="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37DB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8CA89E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040533" y="3064494"/>
            <a:ext cx="8734430" cy="243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96"/>
              </a:lnSpc>
              <a:spcBef>
                <a:spcPct val="0"/>
              </a:spcBef>
            </a:pPr>
            <a:r>
              <a:rPr lang="en-US" sz="7402">
                <a:solidFill>
                  <a:srgbClr val="E0166F"/>
                </a:solidFill>
                <a:latin typeface="Baloo"/>
                <a:ea typeface="Baloo"/>
                <a:cs typeface="Baloo"/>
                <a:sym typeface="Baloo"/>
              </a:rPr>
              <a:t>Hẹn gặp lại các bé ở hoạt động tiếp theo!</a:t>
            </a:r>
          </a:p>
        </p:txBody>
      </p:sp>
      <p:sp>
        <p:nvSpPr>
          <p:cNvPr id="39" name="Freeform 39"/>
          <p:cNvSpPr/>
          <p:nvPr/>
        </p:nvSpPr>
        <p:spPr>
          <a:xfrm>
            <a:off x="1357058" y="2400005"/>
            <a:ext cx="6486939" cy="6858295"/>
          </a:xfrm>
          <a:custGeom>
            <a:avLst/>
            <a:gdLst/>
            <a:ahLst/>
            <a:cxnLst/>
            <a:rect l="l" t="t" r="r" b="b"/>
            <a:pathLst>
              <a:path w="6486939" h="6858295">
                <a:moveTo>
                  <a:pt x="0" y="0"/>
                </a:moveTo>
                <a:lnTo>
                  <a:pt x="6486939" y="0"/>
                </a:lnTo>
                <a:lnTo>
                  <a:pt x="6486939" y="6858295"/>
                </a:lnTo>
                <a:lnTo>
                  <a:pt x="0" y="685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46954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3473928" y="2042652"/>
            <a:ext cx="1566605" cy="1301706"/>
          </a:xfrm>
          <a:custGeom>
            <a:avLst/>
            <a:gdLst/>
            <a:ahLst/>
            <a:cxnLst/>
            <a:rect l="l" t="t" r="r" b="b"/>
            <a:pathLst>
              <a:path w="1566605" h="1301706">
                <a:moveTo>
                  <a:pt x="0" y="0"/>
                </a:moveTo>
                <a:lnTo>
                  <a:pt x="1566605" y="0"/>
                </a:lnTo>
                <a:lnTo>
                  <a:pt x="1566605" y="1301706"/>
                </a:lnTo>
                <a:lnTo>
                  <a:pt x="0" y="1301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388208">
            <a:off x="11035188" y="6960528"/>
            <a:ext cx="1203857" cy="453088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2294973" y="2693505"/>
            <a:ext cx="4714155" cy="6564795"/>
          </a:xfrm>
          <a:custGeom>
            <a:avLst/>
            <a:gdLst/>
            <a:ahLst/>
            <a:cxnLst/>
            <a:rect l="l" t="t" r="r" b="b"/>
            <a:pathLst>
              <a:path w="4714155" h="6564795">
                <a:moveTo>
                  <a:pt x="0" y="0"/>
                </a:moveTo>
                <a:lnTo>
                  <a:pt x="4714154" y="0"/>
                </a:lnTo>
                <a:lnTo>
                  <a:pt x="4714154" y="6564795"/>
                </a:lnTo>
                <a:lnTo>
                  <a:pt x="0" y="6564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b="-9172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179</Words>
  <Application>Microsoft Office PowerPoint</Application>
  <PresentationFormat>Custom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Garet Ultra-Bold</vt:lpstr>
      <vt:lpstr>Muli</vt:lpstr>
      <vt:lpstr>DejaVu Serif Bold</vt:lpstr>
      <vt:lpstr>Times New Roman</vt:lpstr>
      <vt:lpstr>DejaVu Sans Bold</vt:lpstr>
      <vt:lpstr>League Spartan</vt:lpstr>
      <vt:lpstr>Baloo</vt:lpstr>
      <vt:lpstr>Calibri</vt:lpstr>
      <vt:lpstr>Time New Roman</vt:lpstr>
      <vt:lpstr>Chonburi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CÔNG VIỆC CỦA MẸ</dc:title>
  <cp:lastModifiedBy>Techsi.vn</cp:lastModifiedBy>
  <cp:revision>3</cp:revision>
  <dcterms:created xsi:type="dcterms:W3CDTF">2006-08-16T00:00:00Z</dcterms:created>
  <dcterms:modified xsi:type="dcterms:W3CDTF">2025-02-26T08:22:47Z</dcterms:modified>
  <dc:identifier>DAGOgrfLlzg</dc:identifier>
</cp:coreProperties>
</file>