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416" r:id="rId3"/>
    <p:sldId id="417" r:id="rId4"/>
    <p:sldId id="258" r:id="rId5"/>
    <p:sldId id="257" r:id="rId6"/>
    <p:sldId id="414" r:id="rId7"/>
    <p:sldId id="261" r:id="rId8"/>
    <p:sldId id="260" r:id="rId9"/>
    <p:sldId id="397" r:id="rId10"/>
    <p:sldId id="395" r:id="rId11"/>
    <p:sldId id="411" r:id="rId12"/>
    <p:sldId id="413" r:id="rId13"/>
    <p:sldId id="412" r:id="rId14"/>
    <p:sldId id="399" r:id="rId15"/>
    <p:sldId id="410" r:id="rId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81" d="100"/>
          <a:sy n="81" d="100"/>
        </p:scale>
        <p:origin x="-78" y="3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45D9057-384C-4A37-BAF3-4BAF2877FC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14DFC6E-A1D7-4D2A-A132-A024753959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3FC5B58-4447-469D-90BD-ADE1F75D3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D4E1D-E2C7-4B04-945B-94E756032070}" type="datetimeFigureOut">
              <a:rPr lang="vi-VN" smtClean="0"/>
              <a:t>26/02/2025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F6AECA9-7CE7-462B-BA26-5B5B3E147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4290371-8F15-4B2D-B703-F39465D71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965B3-62F6-4141-9716-E767C904E0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1894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5C6E680-3460-46D3-9112-1B8938594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E57083C-6084-4C87-9FCF-781D4E1440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B22F641-229A-4A72-9F7D-375F1650A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D4E1D-E2C7-4B04-945B-94E756032070}" type="datetimeFigureOut">
              <a:rPr lang="vi-VN" smtClean="0"/>
              <a:t>26/02/2025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3728BCE-48AE-40F1-8F6E-F686B0944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79B89E9-2FE4-4FB9-911C-B9CC10829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965B3-62F6-4141-9716-E767C904E0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7210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98D077C-441E-4524-A582-1730FF2DB2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33170D8-8576-42E1-9A55-AB49A41A4C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C8353E7-E7AE-4E92-8353-70C39D5C4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D4E1D-E2C7-4B04-945B-94E756032070}" type="datetimeFigureOut">
              <a:rPr lang="vi-VN" smtClean="0"/>
              <a:t>26/02/2025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841EE51-CE4E-47DA-8B07-8A81CC4CD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785C0AD-741A-4E10-A06B-5BC3D14E1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965B3-62F6-4141-9716-E767C904E0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07894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517ED8-AE1E-473C-9A95-D078F1F41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D6BD357-AC0F-4E9F-A856-BCE542CBEC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4FE9C27-24DB-40DA-AC91-0004616F5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D4E1D-E2C7-4B04-945B-94E756032070}" type="datetimeFigureOut">
              <a:rPr lang="vi-VN" smtClean="0"/>
              <a:t>26/02/2025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62A2AED-1214-49EB-9449-7983641DB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2C31667-F490-4B0C-B3FC-EB02518D8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965B3-62F6-4141-9716-E767C904E0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5917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D69D32-5EC2-4F16-BCC8-1EDAD3CEE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94F9020-D24C-48B4-84A8-8E650E1F19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7244D21-A0D9-4094-AE48-032726621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D4E1D-E2C7-4B04-945B-94E756032070}" type="datetimeFigureOut">
              <a:rPr lang="vi-VN" smtClean="0"/>
              <a:t>26/02/2025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9EA8EB9-3854-411A-A6AC-3ADD7335E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71532A8-DBDD-47F0-BDCA-02879B939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965B3-62F6-4141-9716-E767C904E0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80141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002075-2F76-425E-918B-F277795C8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59F25E5-ECCA-41CB-BF9C-D4AAAE63FF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E9E4283-71C5-4A31-BDBB-52F477680E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2582BFE-191D-4A70-B55D-A4FA08875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D4E1D-E2C7-4B04-945B-94E756032070}" type="datetimeFigureOut">
              <a:rPr lang="vi-VN" smtClean="0"/>
              <a:t>26/02/2025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CD37624-E195-4F90-95C9-57A389943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BED4811-B475-44F6-9DD8-1030E2708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965B3-62F6-4141-9716-E767C904E0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2870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54A3ADE-A484-4DF3-91A8-E6D090787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F8A7E3F-05A4-4DB7-8359-57F921B181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0024042-AFA9-4392-BAAC-A5284F5B18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65E3094-837C-4541-9841-351D44CC74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CE49C7AA-D811-4D47-B842-701A126428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7B75287-B97C-4F1C-9634-2CF7EB045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D4E1D-E2C7-4B04-945B-94E756032070}" type="datetimeFigureOut">
              <a:rPr lang="vi-VN" smtClean="0"/>
              <a:t>26/02/2025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110DE078-4103-40D5-AF3C-E2C346600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28DFCB0-A1EC-456D-8843-9696BE8F5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965B3-62F6-4141-9716-E767C904E0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65778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EFCFD1-C0BD-4FD2-BE2A-C427D4C37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EDA2BCA-05C0-4B86-A9B7-2AC89E18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D4E1D-E2C7-4B04-945B-94E756032070}" type="datetimeFigureOut">
              <a:rPr lang="vi-VN" smtClean="0"/>
              <a:t>26/02/2025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30D5F03-314C-4881-9EE2-B75D0ADAF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A398DA0-4872-46FA-BDEF-2A3E9BE2F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965B3-62F6-4141-9716-E767C904E0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543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630285F-1C60-48B7-A8F4-745A64546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D4E1D-E2C7-4B04-945B-94E756032070}" type="datetimeFigureOut">
              <a:rPr lang="vi-VN" smtClean="0"/>
              <a:t>26/02/2025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21C0742-1016-48FC-B9A2-61D710957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CFE1A75-A2D0-4570-9CE8-3F23CADE7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965B3-62F6-4141-9716-E767C904E0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53073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3AB1B22-341F-465E-8BCB-C660A2541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A5678D9-F5FC-4700-AD8D-40EA15EE7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DD7AA39-6464-4486-93F6-36A901A25A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0378C21-C843-416C-84DF-7D08AA51D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D4E1D-E2C7-4B04-945B-94E756032070}" type="datetimeFigureOut">
              <a:rPr lang="vi-VN" smtClean="0"/>
              <a:t>26/02/2025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17443C7-6B31-45D2-8FB4-4B2BEA617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3E60D59-C483-4C45-B5CB-900793016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965B3-62F6-4141-9716-E767C904E0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51964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E4983B-6B2E-4ED3-AF8F-252F45BE0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283F38F-9ADD-413E-899F-BBE06E0BF5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B9F0228-C733-4EBA-B16F-63636157D6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D9BC57E-48AB-4ACD-B6C7-8BB51D6FA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D4E1D-E2C7-4B04-945B-94E756032070}" type="datetimeFigureOut">
              <a:rPr lang="vi-VN" smtClean="0"/>
              <a:t>26/02/2025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1442AD2-BA64-43E9-B96D-4132DB30A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9E27B8D-F724-42BD-A6B0-B0A0AF646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965B3-62F6-4141-9716-E767C904E0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602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16EBE786-B15D-444D-B985-4FAD28375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A7194C5-1607-4812-AA4C-6EFFDB33FA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8D9A58E-F353-4313-9356-E37493195D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D4E1D-E2C7-4B04-945B-94E756032070}" type="datetimeFigureOut">
              <a:rPr lang="vi-VN" smtClean="0"/>
              <a:t>26/02/2025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2D87F80-E11F-47FE-B1C9-B62AC54831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ABD04E7-7A17-4177-957A-0FC2855454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965B3-62F6-4141-9716-E767C904E0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99464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wmf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image" Target="../media/image3.gif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17.png"/><Relationship Id="rId4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../trang%20chinh.ppt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gif"/><Relationship Id="rId4" Type="http://schemas.openxmlformats.org/officeDocument/2006/relationships/image" Target="../media/image3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gi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9.gif"/><Relationship Id="rId5" Type="http://schemas.openxmlformats.org/officeDocument/2006/relationships/image" Target="../media/image17.pn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../trang%20chinh.ppt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heartandleafbar">
            <a:extLst>
              <a:ext uri="{FF2B5EF4-FFF2-40B4-BE49-F238E27FC236}">
                <a16:creationId xmlns="" xmlns:a16="http://schemas.microsoft.com/office/drawing/2014/main" id="{4741ECBB-8E68-4A26-8EB1-66FE02222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762000"/>
            <a:ext cx="825498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6" descr="heartandleafbar">
            <a:extLst>
              <a:ext uri="{FF2B5EF4-FFF2-40B4-BE49-F238E27FC236}">
                <a16:creationId xmlns="" xmlns:a16="http://schemas.microsoft.com/office/drawing/2014/main" id="{02BD443E-3162-4A3B-A8D1-DFA578BB5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589" y="-152400"/>
            <a:ext cx="11238411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7" descr="heartandleafbar">
            <a:extLst>
              <a:ext uri="{FF2B5EF4-FFF2-40B4-BE49-F238E27FC236}">
                <a16:creationId xmlns="" xmlns:a16="http://schemas.microsoft.com/office/drawing/2014/main" id="{65212C7C-B5B8-4159-8E5D-5F42218DC4F1}"/>
              </a:ext>
            </a:extLst>
          </p:cNvPr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901" y="0"/>
            <a:ext cx="977899" cy="6858000"/>
          </a:xfrm>
          <a:noFill/>
        </p:spPr>
      </p:pic>
      <p:pic>
        <p:nvPicPr>
          <p:cNvPr id="2053" name="Picture 8" descr="100023_241404448_pispxdfa">
            <a:hlinkClick r:id="" action="ppaction://noaction"/>
            <a:extLst>
              <a:ext uri="{FF2B5EF4-FFF2-40B4-BE49-F238E27FC236}">
                <a16:creationId xmlns="" xmlns:a16="http://schemas.microsoft.com/office/drawing/2014/main" id="{FE0A4ECB-9DA1-416E-A668-5F34912F20B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728" y="5600700"/>
            <a:ext cx="11874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9" descr="100023_241404448_pispxdfa">
            <a:hlinkClick r:id="" action="ppaction://noaction"/>
            <a:extLst>
              <a:ext uri="{FF2B5EF4-FFF2-40B4-BE49-F238E27FC236}">
                <a16:creationId xmlns="" xmlns:a16="http://schemas.microsoft.com/office/drawing/2014/main" id="{B49F5BD5-0BBF-441C-962D-B821B7C7C87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575" y="5936842"/>
            <a:ext cx="1143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0" descr="100023_241404448_pispxdfa">
            <a:hlinkClick r:id="" action="ppaction://noaction"/>
            <a:extLst>
              <a:ext uri="{FF2B5EF4-FFF2-40B4-BE49-F238E27FC236}">
                <a16:creationId xmlns="" xmlns:a16="http://schemas.microsoft.com/office/drawing/2014/main" id="{F559C5C0-2CA3-4FCD-BAEB-101E46B4EA0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891" y="5936842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1" descr="100023_241404448_pispxdfa">
            <a:hlinkClick r:id="" action="ppaction://noaction"/>
            <a:extLst>
              <a:ext uri="{FF2B5EF4-FFF2-40B4-BE49-F238E27FC236}">
                <a16:creationId xmlns="" xmlns:a16="http://schemas.microsoft.com/office/drawing/2014/main" id="{2C78642F-50D1-4EC5-AC60-16E4BA460ED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5562600"/>
            <a:ext cx="106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2" descr="100023_241404448_pispxdfa">
            <a:hlinkClick r:id="" action="ppaction://noaction"/>
            <a:extLst>
              <a:ext uri="{FF2B5EF4-FFF2-40B4-BE49-F238E27FC236}">
                <a16:creationId xmlns="" xmlns:a16="http://schemas.microsoft.com/office/drawing/2014/main" id="{9EEA6568-7CFB-4307-8F72-331BE373BA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404" y="5871481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3" descr="heartandleafbar">
            <a:extLst>
              <a:ext uri="{FF2B5EF4-FFF2-40B4-BE49-F238E27FC236}">
                <a16:creationId xmlns="" xmlns:a16="http://schemas.microsoft.com/office/drawing/2014/main" id="{34FB1BF7-01D5-48A8-9766-4AB118F6F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417242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8" descr="images594333_hms_0023">
            <a:extLst>
              <a:ext uri="{FF2B5EF4-FFF2-40B4-BE49-F238E27FC236}">
                <a16:creationId xmlns="" xmlns:a16="http://schemas.microsoft.com/office/drawing/2014/main" id="{D36175A3-A0F0-4F60-AB2B-706C9A14E91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5221" flipH="1">
            <a:off x="494943" y="344896"/>
            <a:ext cx="1776413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19" descr="Firewrk5">
            <a:extLst>
              <a:ext uri="{FF2B5EF4-FFF2-40B4-BE49-F238E27FC236}">
                <a16:creationId xmlns="" xmlns:a16="http://schemas.microsoft.com/office/drawing/2014/main" id="{5D3BB8D4-27E8-442B-8FD9-3A85A1D05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69" y="2828653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20" descr="Firewrk5">
            <a:extLst>
              <a:ext uri="{FF2B5EF4-FFF2-40B4-BE49-F238E27FC236}">
                <a16:creationId xmlns="" xmlns:a16="http://schemas.microsoft.com/office/drawing/2014/main" id="{EE9C6D27-AF05-49FA-9003-F14632A5A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1138" y="2047876"/>
            <a:ext cx="1447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21" descr="cupid3">
            <a:extLst>
              <a:ext uri="{FF2B5EF4-FFF2-40B4-BE49-F238E27FC236}">
                <a16:creationId xmlns="" xmlns:a16="http://schemas.microsoft.com/office/drawing/2014/main" id="{3DDBDDBD-3E30-4253-836B-3FBC0ED8F17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484982"/>
            <a:ext cx="2590800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Picture 22" descr="Firewrk8">
            <a:extLst>
              <a:ext uri="{FF2B5EF4-FFF2-40B4-BE49-F238E27FC236}">
                <a16:creationId xmlns="" xmlns:a16="http://schemas.microsoft.com/office/drawing/2014/main" id="{C549D1B6-11AB-4DD6-99E2-94FCFFA4C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590801"/>
            <a:ext cx="2209800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23" descr="Firewrk8">
            <a:extLst>
              <a:ext uri="{FF2B5EF4-FFF2-40B4-BE49-F238E27FC236}">
                <a16:creationId xmlns="" xmlns:a16="http://schemas.microsoft.com/office/drawing/2014/main" id="{C1F86617-D407-4589-95F4-B0AAD2BCD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209801"/>
            <a:ext cx="2209800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6" name="Picture 24" descr="Firewrk8">
            <a:extLst>
              <a:ext uri="{FF2B5EF4-FFF2-40B4-BE49-F238E27FC236}">
                <a16:creationId xmlns="" xmlns:a16="http://schemas.microsoft.com/office/drawing/2014/main" id="{1AAD1B67-5FCE-4004-965F-4B4F4E0E9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05001"/>
            <a:ext cx="2209800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7" name="Picture 25" descr="Firewrk8">
            <a:extLst>
              <a:ext uri="{FF2B5EF4-FFF2-40B4-BE49-F238E27FC236}">
                <a16:creationId xmlns="" xmlns:a16="http://schemas.microsoft.com/office/drawing/2014/main" id="{2EB864BE-48D3-4329-8038-55A422B8E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295401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8" name="Picture 26" descr="Firewrk8">
            <a:extLst>
              <a:ext uri="{FF2B5EF4-FFF2-40B4-BE49-F238E27FC236}">
                <a16:creationId xmlns="" xmlns:a16="http://schemas.microsoft.com/office/drawing/2014/main" id="{0A3A5AD2-9D13-4A34-8C29-7D1A44AD3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229" y="1283493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7">
            <a:extLst>
              <a:ext uri="{FF2B5EF4-FFF2-40B4-BE49-F238E27FC236}">
                <a16:creationId xmlns="" xmlns:a16="http://schemas.microsoft.com/office/drawing/2014/main" id="{2A9C7F37-64BB-47AE-BBE4-84DBEA608509}"/>
              </a:ext>
            </a:extLst>
          </p:cNvPr>
          <p:cNvGrpSpPr>
            <a:grpSpLocks/>
          </p:cNvGrpSpPr>
          <p:nvPr/>
        </p:nvGrpSpPr>
        <p:grpSpPr bwMode="auto">
          <a:xfrm>
            <a:off x="3777675" y="609600"/>
            <a:ext cx="4299525" cy="1828800"/>
            <a:chOff x="1992" y="960"/>
            <a:chExt cx="1200" cy="600"/>
          </a:xfrm>
        </p:grpSpPr>
        <p:pic>
          <p:nvPicPr>
            <p:cNvPr id="2076" name="Picture 28" descr="HOAVAN~1">
              <a:extLst>
                <a:ext uri="{FF2B5EF4-FFF2-40B4-BE49-F238E27FC236}">
                  <a16:creationId xmlns="" xmlns:a16="http://schemas.microsoft.com/office/drawing/2014/main" id="{AFC5A0B0-BD7F-4BAC-A68E-CD255ABDDBA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2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7" name="Picture 29" descr="HOAVAN~1">
              <a:extLst>
                <a:ext uri="{FF2B5EF4-FFF2-40B4-BE49-F238E27FC236}">
                  <a16:creationId xmlns="" xmlns:a16="http://schemas.microsoft.com/office/drawing/2014/main" id="{F59D3208-4B21-47DF-A80E-050B6507619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8" name="Picture 30" descr="HOAVAN~1">
              <a:extLst>
                <a:ext uri="{FF2B5EF4-FFF2-40B4-BE49-F238E27FC236}">
                  <a16:creationId xmlns="" xmlns:a16="http://schemas.microsoft.com/office/drawing/2014/main" id="{CA8F9E5D-E47A-4852-8796-162AAD0ED6E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72" name="WordArt 32">
            <a:extLst>
              <a:ext uri="{FF2B5EF4-FFF2-40B4-BE49-F238E27FC236}">
                <a16:creationId xmlns="" xmlns:a16="http://schemas.microsoft.com/office/drawing/2014/main" id="{3DFAF27B-9FEF-4AF6-BB32-A35B1BE8B9E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81201" y="981076"/>
            <a:ext cx="8029938" cy="156686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THẨM MỸ</a:t>
            </a:r>
          </a:p>
        </p:txBody>
      </p:sp>
      <p:sp>
        <p:nvSpPr>
          <p:cNvPr id="2073" name="WordArt 33">
            <a:extLst>
              <a:ext uri="{FF2B5EF4-FFF2-40B4-BE49-F238E27FC236}">
                <a16:creationId xmlns="" xmlns:a16="http://schemas.microsoft.com/office/drawing/2014/main" id="{D5F1D1F3-8A10-4129-A54C-95F17CAA42E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52601" y="1981201"/>
            <a:ext cx="8258536" cy="1743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000" kern="1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Dạy vận động: Múa cho mẹ xem.</a:t>
            </a:r>
          </a:p>
        </p:txBody>
      </p:sp>
      <p:sp>
        <p:nvSpPr>
          <p:cNvPr id="2074" name="WordArt 35">
            <a:extLst>
              <a:ext uri="{FF2B5EF4-FFF2-40B4-BE49-F238E27FC236}">
                <a16:creationId xmlns="" xmlns:a16="http://schemas.microsoft.com/office/drawing/2014/main" id="{69DB0A16-883C-429A-B5FF-5B83A9AAF30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40051" y="3733799"/>
            <a:ext cx="5518150" cy="11049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Nghe hát : Ba ngọn nến lung linh.</a:t>
            </a:r>
          </a:p>
        </p:txBody>
      </p:sp>
      <p:sp>
        <p:nvSpPr>
          <p:cNvPr id="2075" name="WordArt 36">
            <a:extLst>
              <a:ext uri="{FF2B5EF4-FFF2-40B4-BE49-F238E27FC236}">
                <a16:creationId xmlns="" xmlns:a16="http://schemas.microsoft.com/office/drawing/2014/main" id="{89955CFC-79CC-41D7-9F2E-66D1AB0EDA9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40050" y="4818064"/>
            <a:ext cx="6051550" cy="112553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chơi: </a:t>
            </a:r>
            <a:r>
              <a:rPr lang="en-US" sz="3600" kern="10" dirty="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3600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3600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600" kern="10" dirty="0" smtClean="0"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kern="10" dirty="0" smtClean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600" kern="10" dirty="0" err="1" smtClean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3600" kern="10" dirty="0" smtClean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kern="10" dirty="0" smtClean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Hùy</a:t>
            </a:r>
            <a:r>
              <a:rPr lang="vi-VN" sz="3600" kern="10" dirty="0" smtClean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kern="10" dirty="0"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272_lg_clr">
            <a:extLst>
              <a:ext uri="{FF2B5EF4-FFF2-40B4-BE49-F238E27FC236}">
                <a16:creationId xmlns="" xmlns:a16="http://schemas.microsoft.com/office/drawing/2014/main" id="{572ADB39-AB3A-7204-CCC0-3ADD296F7BF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81" y="4818064"/>
            <a:ext cx="1630363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272_lg_clr">
            <a:extLst>
              <a:ext uri="{FF2B5EF4-FFF2-40B4-BE49-F238E27FC236}">
                <a16:creationId xmlns="" xmlns:a16="http://schemas.microsoft.com/office/drawing/2014/main" id="{572ADB39-AB3A-7204-CCC0-3ADD296F7BF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8147" y="4722586"/>
            <a:ext cx="1534545" cy="153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repeatCount="indefinite" fill="hold" nodeType="withEffect">
                                  <p:stCondLst>
                                    <p:cond delay="7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WordArt 4">
            <a:extLst>
              <a:ext uri="{FF2B5EF4-FFF2-40B4-BE49-F238E27FC236}">
                <a16:creationId xmlns="" xmlns:a16="http://schemas.microsoft.com/office/drawing/2014/main" id="{ABE44668-6B93-42E8-9FBF-BACB2790D51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05148" y="609600"/>
            <a:ext cx="6324600" cy="1066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3600" kern="1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E452980-C740-04AB-28AE-2B2DDCCAF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158467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6667DADE-4DA9-3F49-777F-36827ACE1424}"/>
              </a:ext>
            </a:extLst>
          </p:cNvPr>
          <p:cNvSpPr/>
          <p:nvPr/>
        </p:nvSpPr>
        <p:spPr>
          <a:xfrm>
            <a:off x="0" y="6081622"/>
            <a:ext cx="12192000" cy="77637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>
                <a:solidFill>
                  <a:srgbClr val="FF0000"/>
                </a:solidFill>
              </a:rPr>
              <a:t>Bài hát: Cả nhà thương nhau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CB2B0D-F312-4C4E-AFF3-AEC48C9F5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07D0307E-6A0C-4DED-98B4-AE83C553C1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977ADA4-942C-45E0-A203-583AEF55AE50}"/>
              </a:ext>
            </a:extLst>
          </p:cNvPr>
          <p:cNvSpPr txBox="1"/>
          <p:nvPr/>
        </p:nvSpPr>
        <p:spPr>
          <a:xfrm>
            <a:off x="914399" y="621268"/>
            <a:ext cx="10463349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55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+mj-lt"/>
              </a:rPr>
              <a:t>Bé hãy chọn số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="" xmlns:a16="http://schemas.microsoft.com/office/drawing/2014/main" id="{647E1610-40FF-4E82-BDED-36F1C17DAB3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551" y="3048000"/>
            <a:ext cx="157003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="" xmlns:a16="http://schemas.microsoft.com/office/drawing/2014/main" id="{1E59D99F-3F20-4F16-996C-DAF1567B621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086100"/>
            <a:ext cx="1600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="" xmlns:a16="http://schemas.microsoft.com/office/drawing/2014/main" id="{E85A54D4-0D9B-4B70-9F69-5C13918BAB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212" y="3124200"/>
            <a:ext cx="1676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65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60DD9BA-0A7C-447B-BCB0-ECA332112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7AD566E-68E4-A7FF-E975-6EF98A4E12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17369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3C3FC239-2633-AB37-04F2-6EB48FB17055}"/>
              </a:ext>
            </a:extLst>
          </p:cNvPr>
          <p:cNvSpPr/>
          <p:nvPr/>
        </p:nvSpPr>
        <p:spPr>
          <a:xfrm>
            <a:off x="0" y="6173697"/>
            <a:ext cx="12192000" cy="68430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>
                <a:solidFill>
                  <a:srgbClr val="FF0000"/>
                </a:solidFill>
              </a:rPr>
              <a:t>Bài hát: bà ơi bà</a:t>
            </a:r>
          </a:p>
        </p:txBody>
      </p:sp>
      <p:pic>
        <p:nvPicPr>
          <p:cNvPr id="5" name="FILE_20221110_195943_C2RGJ">
            <a:hlinkClick r:id="" action="ppaction://media"/>
            <a:extLst>
              <a:ext uri="{FF2B5EF4-FFF2-40B4-BE49-F238E27FC236}">
                <a16:creationId xmlns="" xmlns:a16="http://schemas.microsoft.com/office/drawing/2014/main" id="{1E434A87-8DEF-785B-543C-EF993A16EC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B02F5766-67E1-CF79-C422-06B6049D11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369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74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AutoShape 2">
            <a:hlinkClick r:id="rId2" highlightClick="1"/>
            <a:extLst>
              <a:ext uri="{FF2B5EF4-FFF2-40B4-BE49-F238E27FC236}">
                <a16:creationId xmlns="" xmlns:a16="http://schemas.microsoft.com/office/drawing/2014/main" id="{78E34EE9-E4F8-4BD3-B1A7-C135940E6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2200" y="6400800"/>
            <a:ext cx="685800" cy="4572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82948" name="WordArt 4">
            <a:extLst>
              <a:ext uri="{FF2B5EF4-FFF2-40B4-BE49-F238E27FC236}">
                <a16:creationId xmlns="" xmlns:a16="http://schemas.microsoft.com/office/drawing/2014/main" id="{2BB64043-C532-4B70-8922-81BC3C6D5FC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72000" y="3162300"/>
            <a:ext cx="6324600" cy="1066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3600" kern="1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CDED206-706E-4368-AB7E-4301E8A56D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DC1AE7F-A5A5-4B0E-974B-87791AA34D6A}"/>
              </a:ext>
            </a:extLst>
          </p:cNvPr>
          <p:cNvSpPr txBox="1"/>
          <p:nvPr/>
        </p:nvSpPr>
        <p:spPr>
          <a:xfrm>
            <a:off x="914399" y="621268"/>
            <a:ext cx="10463349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55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+mj-lt"/>
              </a:rPr>
              <a:t>Bé hãy chọn số</a:t>
            </a:r>
          </a:p>
        </p:txBody>
      </p:sp>
      <p:pic>
        <p:nvPicPr>
          <p:cNvPr id="14" name="Picture 3">
            <a:extLst>
              <a:ext uri="{FF2B5EF4-FFF2-40B4-BE49-F238E27FC236}">
                <a16:creationId xmlns="" xmlns:a16="http://schemas.microsoft.com/office/drawing/2014/main" id="{0C8FE0A6-4EAB-433B-93B3-0154E73726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551" y="3048000"/>
            <a:ext cx="157003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>
            <a:extLst>
              <a:ext uri="{FF2B5EF4-FFF2-40B4-BE49-F238E27FC236}">
                <a16:creationId xmlns="" xmlns:a16="http://schemas.microsoft.com/office/drawing/2014/main" id="{02A4C1D8-49C3-48A0-B791-36D18385993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086100"/>
            <a:ext cx="1600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>
            <a:extLst>
              <a:ext uri="{FF2B5EF4-FFF2-40B4-BE49-F238E27FC236}">
                <a16:creationId xmlns="" xmlns:a16="http://schemas.microsoft.com/office/drawing/2014/main" id="{8CB6AFCC-133F-4CF9-8B6E-B0C37718E77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212" y="3124200"/>
            <a:ext cx="1676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15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C3B34A-5935-45CE-8F38-1422041E9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8" name="Content Placeholder 7">
            <a:extLst>
              <a:ext uri="{FF2B5EF4-FFF2-40B4-BE49-F238E27FC236}">
                <a16:creationId xmlns="" xmlns:a16="http://schemas.microsoft.com/office/drawing/2014/main" id="{911EA45D-60EC-3381-4AA6-A97198E353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184900"/>
          </a:xfrm>
        </p:spPr>
      </p:pic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48B08AAE-1A84-4224-8542-FB63788C3EA7}"/>
              </a:ext>
            </a:extLst>
          </p:cNvPr>
          <p:cNvSpPr/>
          <p:nvPr/>
        </p:nvSpPr>
        <p:spPr>
          <a:xfrm>
            <a:off x="-1" y="6173697"/>
            <a:ext cx="12192000" cy="68430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>
                <a:solidFill>
                  <a:srgbClr val="FF0000"/>
                </a:solidFill>
              </a:rPr>
              <a:t>Bài hát: Mẹ yêu không nào</a:t>
            </a:r>
          </a:p>
        </p:txBody>
      </p:sp>
    </p:spTree>
    <p:extLst>
      <p:ext uri="{BB962C8B-B14F-4D97-AF65-F5344CB8AC3E}">
        <p14:creationId xmlns:p14="http://schemas.microsoft.com/office/powerpoint/2010/main" val="235475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="" xmlns:a16="http://schemas.microsoft.com/office/drawing/2014/main" id="{5801D62C-5FF1-46F1-8B60-3D6C074A35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vi-VN"/>
          </a:p>
        </p:txBody>
      </p:sp>
      <p:sp>
        <p:nvSpPr>
          <p:cNvPr id="100355" name="Rectangle 3">
            <a:extLst>
              <a:ext uri="{FF2B5EF4-FFF2-40B4-BE49-F238E27FC236}">
                <a16:creationId xmlns="" xmlns:a16="http://schemas.microsoft.com/office/drawing/2014/main" id="{BF801BDF-0F63-4F24-9FB2-8EF1FE411E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vi-VN"/>
          </a:p>
        </p:txBody>
      </p:sp>
      <p:sp>
        <p:nvSpPr>
          <p:cNvPr id="100356" name="AutoShape 4">
            <a:extLst>
              <a:ext uri="{FF2B5EF4-FFF2-40B4-BE49-F238E27FC236}">
                <a16:creationId xmlns="" xmlns:a16="http://schemas.microsoft.com/office/drawing/2014/main" id="{C294F2C0-3AD7-4057-8418-60D2AE5E0E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137" y="1600200"/>
            <a:ext cx="10408463" cy="4042954"/>
          </a:xfrm>
          <a:prstGeom prst="doubleWave">
            <a:avLst>
              <a:gd name="adj1" fmla="val 6500"/>
              <a:gd name="adj2" fmla="val 0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76200" cmpd="tri">
            <a:pattFill prst="solidDmnd">
              <a:fgClr>
                <a:schemeClr val="hlink"/>
              </a:fgClr>
              <a:bgClr>
                <a:srgbClr val="FF3300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pic>
        <p:nvPicPr>
          <p:cNvPr id="100357" name="Picture 5">
            <a:extLst>
              <a:ext uri="{FF2B5EF4-FFF2-40B4-BE49-F238E27FC236}">
                <a16:creationId xmlns="" xmlns:a16="http://schemas.microsoft.com/office/drawing/2014/main" id="{6C05FF2E-1D18-40C9-A421-D8F07F2768C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082" y="3551077"/>
            <a:ext cx="3205163" cy="329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358" name="Picture 6">
            <a:extLst>
              <a:ext uri="{FF2B5EF4-FFF2-40B4-BE49-F238E27FC236}">
                <a16:creationId xmlns="" xmlns:a16="http://schemas.microsoft.com/office/drawing/2014/main" id="{472B0C37-2A11-4DE4-9822-176612E4D48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5391150"/>
            <a:ext cx="8979374" cy="171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360" name="Picture 8">
            <a:extLst>
              <a:ext uri="{FF2B5EF4-FFF2-40B4-BE49-F238E27FC236}">
                <a16:creationId xmlns="" xmlns:a16="http://schemas.microsoft.com/office/drawing/2014/main" id="{E2E6B822-3D3A-4353-95B9-BBCF417086D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4197349"/>
            <a:ext cx="762000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361" name="Picture 9">
            <a:extLst>
              <a:ext uri="{FF2B5EF4-FFF2-40B4-BE49-F238E27FC236}">
                <a16:creationId xmlns="" xmlns:a16="http://schemas.microsoft.com/office/drawing/2014/main" id="{BD68F7CB-F866-4075-94A9-F666BD37A9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353800" y="1133475"/>
            <a:ext cx="762000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362" name="Picture 10">
            <a:extLst>
              <a:ext uri="{FF2B5EF4-FFF2-40B4-BE49-F238E27FC236}">
                <a16:creationId xmlns="" xmlns:a16="http://schemas.microsoft.com/office/drawing/2014/main" id="{2480900B-546E-4196-A7C5-834D45461E3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-457200"/>
            <a:ext cx="6141720" cy="230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363" name="Picture 11">
            <a:extLst>
              <a:ext uri="{FF2B5EF4-FFF2-40B4-BE49-F238E27FC236}">
                <a16:creationId xmlns="" xmlns:a16="http://schemas.microsoft.com/office/drawing/2014/main" id="{792353A0-59DC-48F0-941E-4547B6F0D6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-609600"/>
            <a:ext cx="6172200" cy="230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364" name="WordArt 12">
            <a:extLst>
              <a:ext uri="{FF2B5EF4-FFF2-40B4-BE49-F238E27FC236}">
                <a16:creationId xmlns="" xmlns:a16="http://schemas.microsoft.com/office/drawing/2014/main" id="{9DEADF50-6D58-4487-B318-8324438E09E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95600" y="2667000"/>
            <a:ext cx="6400800" cy="1295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latin typeface="Arrus"/>
              </a:rPr>
              <a:t>KÍNH CHÀO TẠM BIỆT</a:t>
            </a:r>
          </a:p>
        </p:txBody>
      </p:sp>
      <p:pic>
        <p:nvPicPr>
          <p:cNvPr id="14" name="Picture 9">
            <a:extLst>
              <a:ext uri="{FF2B5EF4-FFF2-40B4-BE49-F238E27FC236}">
                <a16:creationId xmlns="" xmlns:a16="http://schemas.microsoft.com/office/drawing/2014/main" id="{97B2C006-9F47-41D9-B166-AF65EB60E69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2224" y="4469266"/>
            <a:ext cx="762000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9">
            <a:extLst>
              <a:ext uri="{FF2B5EF4-FFF2-40B4-BE49-F238E27FC236}">
                <a16:creationId xmlns="" xmlns:a16="http://schemas.microsoft.com/office/drawing/2014/main" id="{BD7CBB33-0E86-4408-8B15-9934E4C6E8F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7969" y="1255552"/>
            <a:ext cx="762000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03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036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036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1000" fill="hold"/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Gia-Dinh-Nho-Hanh-Phuc-To-Be-Tu-Anh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695700"/>
            <a:ext cx="609600" cy="609600"/>
          </a:xfr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CDED206-706E-4368-AB7E-4301E8A56D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4602"/>
            <a:ext cx="1219199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" y="1053865"/>
            <a:ext cx="1219199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Chào mừng quý vị đến với triển lãm tranh chủ đề gia đình của bé</a:t>
            </a:r>
            <a:endParaRPr lang="vi-VN" sz="6600" b="1">
              <a:solidFill>
                <a:srgbClr val="FF0000"/>
              </a:solidFill>
            </a:endParaRPr>
          </a:p>
        </p:txBody>
      </p:sp>
      <p:grpSp>
        <p:nvGrpSpPr>
          <p:cNvPr id="6" name="Group 27">
            <a:extLst>
              <a:ext uri="{FF2B5EF4-FFF2-40B4-BE49-F238E27FC236}">
                <a16:creationId xmlns="" xmlns:a16="http://schemas.microsoft.com/office/drawing/2014/main" id="{2A9C7F37-64BB-47AE-BBE4-84DBEA608509}"/>
              </a:ext>
            </a:extLst>
          </p:cNvPr>
          <p:cNvGrpSpPr>
            <a:grpSpLocks/>
          </p:cNvGrpSpPr>
          <p:nvPr/>
        </p:nvGrpSpPr>
        <p:grpSpPr bwMode="auto">
          <a:xfrm>
            <a:off x="3402921" y="3364043"/>
            <a:ext cx="4299525" cy="1828800"/>
            <a:chOff x="1992" y="960"/>
            <a:chExt cx="1200" cy="600"/>
          </a:xfrm>
        </p:grpSpPr>
        <p:pic>
          <p:nvPicPr>
            <p:cNvPr id="7" name="Picture 28" descr="HOAVAN~1">
              <a:extLst>
                <a:ext uri="{FF2B5EF4-FFF2-40B4-BE49-F238E27FC236}">
                  <a16:creationId xmlns="" xmlns:a16="http://schemas.microsoft.com/office/drawing/2014/main" id="{AFC5A0B0-BD7F-4BAC-A68E-CD255ABDDBA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2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9" descr="HOAVAN~1">
              <a:extLst>
                <a:ext uri="{FF2B5EF4-FFF2-40B4-BE49-F238E27FC236}">
                  <a16:creationId xmlns="" xmlns:a16="http://schemas.microsoft.com/office/drawing/2014/main" id="{F59D3208-4B21-47DF-A80E-050B6507619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0" descr="HOAVAN~1">
              <a:extLst>
                <a:ext uri="{FF2B5EF4-FFF2-40B4-BE49-F238E27FC236}">
                  <a16:creationId xmlns="" xmlns:a16="http://schemas.microsoft.com/office/drawing/2014/main" id="{CA8F9E5D-E47A-4852-8796-162AAD0ED6E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043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repeatCount="indefinite" fill="hold" nodeType="withEffect">
                                  <p:stCondLst>
                                    <p:cond delay="7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711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3AA8DA-E4EC-6160-F2C8-46F6A3E25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3FB0DFC5-FB7B-2301-C0DE-06F266DEB7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5517" cy="6858000"/>
          </a:xfrm>
        </p:spPr>
      </p:pic>
      <p:sp>
        <p:nvSpPr>
          <p:cNvPr id="6" name="WordArt 33">
            <a:extLst>
              <a:ext uri="{FF2B5EF4-FFF2-40B4-BE49-F238E27FC236}">
                <a16:creationId xmlns="" xmlns:a16="http://schemas.microsoft.com/office/drawing/2014/main" id="{0BC33FBA-D383-A672-70A5-41104574299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2913" y="1027906"/>
            <a:ext cx="11274725" cy="1743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000" kern="1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 trình gia đình tài tử.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E52E5DD2-57B9-4C43-AED0-2276075ABA4F}"/>
              </a:ext>
            </a:extLst>
          </p:cNvPr>
          <p:cNvGrpSpPr>
            <a:grpSpLocks/>
          </p:cNvGrpSpPr>
          <p:nvPr/>
        </p:nvGrpSpPr>
        <p:grpSpPr bwMode="auto">
          <a:xfrm>
            <a:off x="0" y="4433258"/>
            <a:ext cx="12295517" cy="2312598"/>
            <a:chOff x="228600" y="914400"/>
            <a:chExt cx="8763000" cy="762000"/>
          </a:xfrm>
        </p:grpSpPr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07B38BF0-736B-5612-A32D-4497B3E1FEC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914400"/>
              <a:ext cx="1524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C726D88B-9481-EA86-5D3F-216766CA5EC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914400"/>
              <a:ext cx="1524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9276DDD9-B762-3E3C-C5C9-9DC05F138DD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914400"/>
              <a:ext cx="1524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22470FD9-1168-5AE6-39EE-6821D12F22E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914400"/>
              <a:ext cx="1524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3D3D4EC5-B9C1-A0FC-C84B-13B1E989320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914400"/>
              <a:ext cx="1524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472B0894-9B00-EFD5-EC3C-C2E02D95C87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600" y="914400"/>
              <a:ext cx="1524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E52E5DD2-57B9-4C43-AED0-2276075ABA4F}"/>
              </a:ext>
            </a:extLst>
          </p:cNvPr>
          <p:cNvGrpSpPr>
            <a:grpSpLocks/>
          </p:cNvGrpSpPr>
          <p:nvPr/>
        </p:nvGrpSpPr>
        <p:grpSpPr bwMode="auto">
          <a:xfrm>
            <a:off x="-38100" y="2552700"/>
            <a:ext cx="12295516" cy="1752600"/>
            <a:chOff x="228600" y="914400"/>
            <a:chExt cx="8763000" cy="762000"/>
          </a:xfrm>
        </p:grpSpPr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07B38BF0-736B-5612-A32D-4497B3E1FEC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914400"/>
              <a:ext cx="1524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C726D88B-9481-EA86-5D3F-216766CA5EC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914400"/>
              <a:ext cx="1524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9276DDD9-B762-3E3C-C5C9-9DC05F138DD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914400"/>
              <a:ext cx="1524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>
              <a:extLst>
                <a:ext uri="{FF2B5EF4-FFF2-40B4-BE49-F238E27FC236}">
                  <a16:creationId xmlns="" xmlns:a16="http://schemas.microsoft.com/office/drawing/2014/main" id="{22470FD9-1168-5AE6-39EE-6821D12F22E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914400"/>
              <a:ext cx="1524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6">
              <a:extLst>
                <a:ext uri="{FF2B5EF4-FFF2-40B4-BE49-F238E27FC236}">
                  <a16:creationId xmlns="" xmlns:a16="http://schemas.microsoft.com/office/drawing/2014/main" id="{3D3D4EC5-B9C1-A0FC-C84B-13B1E989320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914400"/>
              <a:ext cx="1524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>
              <a:extLst>
                <a:ext uri="{FF2B5EF4-FFF2-40B4-BE49-F238E27FC236}">
                  <a16:creationId xmlns="" xmlns:a16="http://schemas.microsoft.com/office/drawing/2014/main" id="{472B0894-9B00-EFD5-EC3C-C2E02D95C87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600" y="914400"/>
              <a:ext cx="1524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69276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867AA6-44FB-48B1-8805-525C63F28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9" name="Content Placeholder 8">
            <a:extLst>
              <a:ext uri="{FF2B5EF4-FFF2-40B4-BE49-F238E27FC236}">
                <a16:creationId xmlns="" xmlns:a16="http://schemas.microsoft.com/office/drawing/2014/main" id="{D890DF30-B967-4C1A-B551-05B5551CCD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48195"/>
            <a:ext cx="12258136" cy="7106195"/>
          </a:xfr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06CE922-5617-4E70-9734-7ABE1F70961E}"/>
              </a:ext>
            </a:extLst>
          </p:cNvPr>
          <p:cNvSpPr txBox="1"/>
          <p:nvPr/>
        </p:nvSpPr>
        <p:spPr>
          <a:xfrm>
            <a:off x="1972491" y="2817426"/>
            <a:ext cx="885661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60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Phần I: Hát hay múa dẻo</a:t>
            </a:r>
            <a:endParaRPr lang="vi-VN" sz="6000" b="1">
              <a:solidFill>
                <a:srgbClr val="FF0000"/>
              </a:solidFill>
            </a:endParaRPr>
          </a:p>
        </p:txBody>
      </p:sp>
      <p:pic>
        <p:nvPicPr>
          <p:cNvPr id="3" name="Picture 2" descr="flower">
            <a:extLst>
              <a:ext uri="{FF2B5EF4-FFF2-40B4-BE49-F238E27FC236}">
                <a16:creationId xmlns="" xmlns:a16="http://schemas.microsoft.com/office/drawing/2014/main" id="{61FCCF2A-94C6-A1E1-37AF-16A99925576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7564" y="2817426"/>
            <a:ext cx="144780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flower">
            <a:extLst>
              <a:ext uri="{FF2B5EF4-FFF2-40B4-BE49-F238E27FC236}">
                <a16:creationId xmlns="" xmlns:a16="http://schemas.microsoft.com/office/drawing/2014/main" id="{61FCCF2A-94C6-A1E1-37AF-16A99925576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91" y="2744304"/>
            <a:ext cx="144780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782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61E0C80-0944-4861-B82A-A431900A5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B4EB682-A93D-4DC6-987B-0A7993B5A87C}"/>
              </a:ext>
            </a:extLst>
          </p:cNvPr>
          <p:cNvSpPr txBox="1"/>
          <p:nvPr/>
        </p:nvSpPr>
        <p:spPr>
          <a:xfrm>
            <a:off x="2586445" y="-142707"/>
            <a:ext cx="805978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vi-VN" sz="6000" b="1">
              <a:solidFill>
                <a:srgbClr val="FF0000"/>
              </a:solidFill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="" xmlns:a16="http://schemas.microsoft.com/office/drawing/2014/main" id="{B5EB74E7-2FB3-2C08-478C-83B475A7B8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0809" cy="7148380"/>
          </a:xfr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759B0B1-E52E-0654-70AC-44C6BD7F7D50}"/>
              </a:ext>
            </a:extLst>
          </p:cNvPr>
          <p:cNvSpPr txBox="1"/>
          <p:nvPr/>
        </p:nvSpPr>
        <p:spPr>
          <a:xfrm>
            <a:off x="1412576" y="1027906"/>
            <a:ext cx="615494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60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Giai Điệu Bí Mật</a:t>
            </a:r>
            <a:endParaRPr lang="vi-VN" sz="6000" b="1">
              <a:solidFill>
                <a:srgbClr val="FF0000"/>
              </a:solidFill>
            </a:endParaRPr>
          </a:p>
        </p:txBody>
      </p:sp>
      <p:pic>
        <p:nvPicPr>
          <p:cNvPr id="6" name="múa cho mẹ xem beat">
            <a:hlinkClick r:id="" action="ppaction://media"/>
            <a:extLst>
              <a:ext uri="{FF2B5EF4-FFF2-40B4-BE49-F238E27FC236}">
                <a16:creationId xmlns="" xmlns:a16="http://schemas.microsoft.com/office/drawing/2014/main" id="{5F847DE2-469D-869F-A94E-74F77B12AF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4167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547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4848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D62B20C-D46E-63E9-BBD4-7DEE9636D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D0A6ACE8-E694-A19E-847E-E80F859920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47544"/>
            <a:ext cx="12192000" cy="9416962"/>
          </a:xfr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E196511-25B9-E685-C34B-27E3AA8F258D}"/>
              </a:ext>
            </a:extLst>
          </p:cNvPr>
          <p:cNvSpPr/>
          <p:nvPr/>
        </p:nvSpPr>
        <p:spPr>
          <a:xfrm>
            <a:off x="1270217" y="2337607"/>
            <a:ext cx="93410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Vận động: Múa cho mẹ xem</a:t>
            </a:r>
            <a:endParaRPr lang="en-US" sz="5400" b="1" cap="none" spc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7" name="múa cho mẹ xem beat">
            <a:hlinkClick r:id="" action="ppaction://media"/>
            <a:extLst>
              <a:ext uri="{FF2B5EF4-FFF2-40B4-BE49-F238E27FC236}">
                <a16:creationId xmlns="" xmlns:a16="http://schemas.microsoft.com/office/drawing/2014/main" id="{B9ECD033-E354-C33B-6931-C9C0E85200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86800" y="3298256"/>
            <a:ext cx="609600" cy="609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C89A827-965C-D073-6EAB-A4ABA8B44FF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670" y="3124200"/>
            <a:ext cx="14097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C89A827-965C-D073-6EAB-A4ABA8B44FF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766" y="3429000"/>
            <a:ext cx="14097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3C89A827-965C-D073-6EAB-A4ABA8B44FF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7670" y="1449957"/>
            <a:ext cx="14097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3C89A827-965C-D073-6EAB-A4ABA8B44FF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581" y="2775520"/>
            <a:ext cx="14097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3C89A827-965C-D073-6EAB-A4ABA8B44FF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295" y="292894"/>
            <a:ext cx="14097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780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547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5EEDE9-0D65-4373-A3B6-AD6B5231D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AF3B8A35-A264-486F-A174-0DF79A47AB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9440"/>
          </a:xfr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B00E9C9-3ECC-4E3E-9B18-1ACE36D82484}"/>
              </a:ext>
            </a:extLst>
          </p:cNvPr>
          <p:cNvSpPr txBox="1"/>
          <p:nvPr/>
        </p:nvSpPr>
        <p:spPr>
          <a:xfrm>
            <a:off x="1380227" y="1131357"/>
            <a:ext cx="9861430" cy="17860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5000" b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Phần II: Giai điệu ngày mới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50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Nghe Hát “Ba ngọn nến lung linh”</a:t>
            </a:r>
          </a:p>
        </p:txBody>
      </p:sp>
      <p:pic>
        <p:nvPicPr>
          <p:cNvPr id="3" name="Picture 8" descr="100023_241404448_pispxdfa">
            <a:hlinkClick r:id="" action="ppaction://noaction"/>
            <a:extLst>
              <a:ext uri="{FF2B5EF4-FFF2-40B4-BE49-F238E27FC236}">
                <a16:creationId xmlns="" xmlns:a16="http://schemas.microsoft.com/office/drawing/2014/main" id="{DC8ACA4B-8DC4-095D-FF4F-A4D7875749A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550" y="3239219"/>
            <a:ext cx="11874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100023_241404448_pispxdfa">
            <a:hlinkClick r:id="" action="ppaction://noaction"/>
            <a:extLst>
              <a:ext uri="{FF2B5EF4-FFF2-40B4-BE49-F238E27FC236}">
                <a16:creationId xmlns="" xmlns:a16="http://schemas.microsoft.com/office/drawing/2014/main" id="{92F6E6CE-3D3B-DA64-59EA-56F4AF2BCEE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701" y="3886919"/>
            <a:ext cx="11874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100023_241404448_pispxdfa">
            <a:hlinkClick r:id="" action="ppaction://noaction"/>
            <a:extLst>
              <a:ext uri="{FF2B5EF4-FFF2-40B4-BE49-F238E27FC236}">
                <a16:creationId xmlns="" xmlns:a16="http://schemas.microsoft.com/office/drawing/2014/main" id="{C357992A-7FBD-8079-B87B-C5269234956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000" y="3125015"/>
            <a:ext cx="11874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875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08C0C78-2104-448D-97E6-FE1081600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E90B01F0-0E67-4A3B-91A4-744F0BBD39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E440139-AF1A-4C8C-BD54-CDB3272E4B56}"/>
              </a:ext>
            </a:extLst>
          </p:cNvPr>
          <p:cNvSpPr txBox="1"/>
          <p:nvPr/>
        </p:nvSpPr>
        <p:spPr>
          <a:xfrm>
            <a:off x="1351471" y="1766052"/>
            <a:ext cx="948905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60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Phần III: Thử tài đoán đúng</a:t>
            </a:r>
            <a:endParaRPr lang="vi-VN" sz="6000" b="1">
              <a:solidFill>
                <a:srgbClr val="FF0000"/>
              </a:solidFill>
            </a:endParaRPr>
          </a:p>
        </p:txBody>
      </p:sp>
      <p:pic>
        <p:nvPicPr>
          <p:cNvPr id="3" name="Picture 79" descr="kids01">
            <a:extLst>
              <a:ext uri="{FF2B5EF4-FFF2-40B4-BE49-F238E27FC236}">
                <a16:creationId xmlns="" xmlns:a16="http://schemas.microsoft.com/office/drawing/2014/main" id="{BA584427-B18E-D8C1-CEC5-625B88924AA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811" y="3132827"/>
            <a:ext cx="3510951" cy="210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5" descr="12">
            <a:extLst>
              <a:ext uri="{FF2B5EF4-FFF2-40B4-BE49-F238E27FC236}">
                <a16:creationId xmlns="" xmlns:a16="http://schemas.microsoft.com/office/drawing/2014/main" id="{4949A2DF-4CF8-3C66-4D98-31315CE84DB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757" y="2522657"/>
            <a:ext cx="1036638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5" descr="12">
            <a:extLst>
              <a:ext uri="{FF2B5EF4-FFF2-40B4-BE49-F238E27FC236}">
                <a16:creationId xmlns="" xmlns:a16="http://schemas.microsoft.com/office/drawing/2014/main" id="{20B1E9DC-9B62-6946-8E40-0B768FCEC1B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513" y="2522657"/>
            <a:ext cx="1036638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487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AutoShape 2">
            <a:hlinkClick r:id="rId2" highlightClick="1"/>
            <a:extLst>
              <a:ext uri="{FF2B5EF4-FFF2-40B4-BE49-F238E27FC236}">
                <a16:creationId xmlns="" xmlns:a16="http://schemas.microsoft.com/office/drawing/2014/main" id="{78E34EE9-E4F8-4BD3-B1A7-C135940E6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2200" y="6400800"/>
            <a:ext cx="685800" cy="4572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82948" name="WordArt 4">
            <a:extLst>
              <a:ext uri="{FF2B5EF4-FFF2-40B4-BE49-F238E27FC236}">
                <a16:creationId xmlns="" xmlns:a16="http://schemas.microsoft.com/office/drawing/2014/main" id="{2BB64043-C532-4B70-8922-81BC3C6D5FC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72000" y="3162300"/>
            <a:ext cx="6324600" cy="1066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3600" kern="1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CDED206-706E-4368-AB7E-4301E8A56D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DC1AE7F-A5A5-4B0E-974B-87791AA34D6A}"/>
              </a:ext>
            </a:extLst>
          </p:cNvPr>
          <p:cNvSpPr txBox="1"/>
          <p:nvPr/>
        </p:nvSpPr>
        <p:spPr>
          <a:xfrm>
            <a:off x="914399" y="621268"/>
            <a:ext cx="10463349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55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+mj-lt"/>
              </a:rPr>
              <a:t>Bé hãy chọn số</a:t>
            </a:r>
          </a:p>
        </p:txBody>
      </p:sp>
      <p:pic>
        <p:nvPicPr>
          <p:cNvPr id="14" name="Picture 3">
            <a:extLst>
              <a:ext uri="{FF2B5EF4-FFF2-40B4-BE49-F238E27FC236}">
                <a16:creationId xmlns="" xmlns:a16="http://schemas.microsoft.com/office/drawing/2014/main" id="{0C8FE0A6-4EAB-433B-93B3-0154E73726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551" y="3048000"/>
            <a:ext cx="157003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>
            <a:extLst>
              <a:ext uri="{FF2B5EF4-FFF2-40B4-BE49-F238E27FC236}">
                <a16:creationId xmlns="" xmlns:a16="http://schemas.microsoft.com/office/drawing/2014/main" id="{02A4C1D8-49C3-48A0-B791-36D18385993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086100"/>
            <a:ext cx="1600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>
            <a:extLst>
              <a:ext uri="{FF2B5EF4-FFF2-40B4-BE49-F238E27FC236}">
                <a16:creationId xmlns="" xmlns:a16="http://schemas.microsoft.com/office/drawing/2014/main" id="{8CB6AFCC-133F-4CF9-8B6E-B0C37718E77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212" y="3124200"/>
            <a:ext cx="1676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134</Words>
  <Application>Microsoft Office PowerPoint</Application>
  <PresentationFormat>Custom</PresentationFormat>
  <Paragraphs>20</Paragraphs>
  <Slides>15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Techsi.vn</cp:lastModifiedBy>
  <cp:revision>24</cp:revision>
  <dcterms:created xsi:type="dcterms:W3CDTF">2022-01-18T13:54:48Z</dcterms:created>
  <dcterms:modified xsi:type="dcterms:W3CDTF">2025-02-26T02:25:41Z</dcterms:modified>
</cp:coreProperties>
</file>