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Baloo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7" d="100"/>
          <a:sy n="47" d="100"/>
        </p:scale>
        <p:origin x="-47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4.png"/><Relationship Id="rId7" Type="http://schemas.openxmlformats.org/officeDocument/2006/relationships/image" Target="../media/image5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10" Type="http://schemas.openxmlformats.org/officeDocument/2006/relationships/image" Target="../media/image7.svg"/><Relationship Id="rId19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18" Type="http://schemas.openxmlformats.org/officeDocument/2006/relationships/image" Target="../media/image22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1.svg"/><Relationship Id="rId5" Type="http://schemas.openxmlformats.org/officeDocument/2006/relationships/image" Target="../media/image17.sv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9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46.png"/><Relationship Id="rId50" Type="http://schemas.openxmlformats.org/officeDocument/2006/relationships/image" Target="../media/image85.sv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9" Type="http://schemas.openxmlformats.org/officeDocument/2006/relationships/image" Target="../media/image36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45" Type="http://schemas.openxmlformats.org/officeDocument/2006/relationships/image" Target="../media/image45.pn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49" Type="http://schemas.openxmlformats.org/officeDocument/2006/relationships/image" Target="../media/image47.pn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79.svg"/><Relationship Id="rId52" Type="http://schemas.openxmlformats.org/officeDocument/2006/relationships/image" Target="../media/image87.sv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44.png"/><Relationship Id="rId48" Type="http://schemas.openxmlformats.org/officeDocument/2006/relationships/image" Target="../media/image83.svg"/><Relationship Id="rId8" Type="http://schemas.openxmlformats.org/officeDocument/2006/relationships/image" Target="../media/image25.png"/><Relationship Id="rId51" Type="http://schemas.openxmlformats.org/officeDocument/2006/relationships/image" Target="../media/image48.pn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81.svg"/><Relationship Id="rId20" Type="http://schemas.openxmlformats.org/officeDocument/2006/relationships/image" Target="../media/image55.svg"/><Relationship Id="rId41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92.svg"/><Relationship Id="rId50" Type="http://schemas.openxmlformats.org/officeDocument/2006/relationships/image" Target="../media/image53.pn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9" Type="http://schemas.openxmlformats.org/officeDocument/2006/relationships/image" Target="../media/image36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45" Type="http://schemas.openxmlformats.org/officeDocument/2006/relationships/image" Target="../media/image50.png"/><Relationship Id="rId53" Type="http://schemas.openxmlformats.org/officeDocument/2006/relationships/image" Target="../media/image98.svg"/><Relationship Id="rId5" Type="http://schemas.openxmlformats.org/officeDocument/2006/relationships/image" Target="../media/image17.sv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89.svg"/><Relationship Id="rId52" Type="http://schemas.openxmlformats.org/officeDocument/2006/relationships/image" Target="../media/image54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49.png"/><Relationship Id="rId48" Type="http://schemas.openxmlformats.org/officeDocument/2006/relationships/image" Target="../media/image52.png"/><Relationship Id="rId8" Type="http://schemas.openxmlformats.org/officeDocument/2006/relationships/image" Target="../media/image25.png"/><Relationship Id="rId51" Type="http://schemas.openxmlformats.org/officeDocument/2006/relationships/image" Target="../media/image96.sv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51.png"/><Relationship Id="rId20" Type="http://schemas.openxmlformats.org/officeDocument/2006/relationships/image" Target="../media/image55.svg"/><Relationship Id="rId41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49" Type="http://schemas.openxmlformats.org/officeDocument/2006/relationships/image" Target="../media/image94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47" Type="http://schemas.openxmlformats.org/officeDocument/2006/relationships/image" Target="../media/image58.png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9" Type="http://schemas.openxmlformats.org/officeDocument/2006/relationships/image" Target="../media/image36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45" Type="http://schemas.openxmlformats.org/officeDocument/2006/relationships/image" Target="../media/image56.png"/><Relationship Id="rId53" Type="http://schemas.openxmlformats.org/officeDocument/2006/relationships/image" Target="../media/image63.png"/><Relationship Id="rId5" Type="http://schemas.openxmlformats.org/officeDocument/2006/relationships/image" Target="../media/image17.sv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100.svg"/><Relationship Id="rId52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55.png"/><Relationship Id="rId48" Type="http://schemas.openxmlformats.org/officeDocument/2006/relationships/image" Target="../media/image59.png"/><Relationship Id="rId56" Type="http://schemas.openxmlformats.org/officeDocument/2006/relationships/image" Target="../media/image66.png"/><Relationship Id="rId8" Type="http://schemas.openxmlformats.org/officeDocument/2006/relationships/image" Target="../media/image25.png"/><Relationship Id="rId51" Type="http://schemas.openxmlformats.org/officeDocument/2006/relationships/image" Target="../media/image61.pn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Relationship Id="rId46" Type="http://schemas.openxmlformats.org/officeDocument/2006/relationships/image" Target="../media/image57.png"/><Relationship Id="rId20" Type="http://schemas.openxmlformats.org/officeDocument/2006/relationships/image" Target="../media/image55.svg"/><Relationship Id="rId41" Type="http://schemas.openxmlformats.org/officeDocument/2006/relationships/image" Target="../media/image76.svg"/><Relationship Id="rId5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49" Type="http://schemas.openxmlformats.org/officeDocument/2006/relationships/image" Target="../media/image105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9" Type="http://schemas.openxmlformats.org/officeDocument/2006/relationships/image" Target="../media/image74.svg"/><Relationship Id="rId21" Type="http://schemas.openxmlformats.org/officeDocument/2006/relationships/image" Target="../media/image32.png"/><Relationship Id="rId34" Type="http://schemas.openxmlformats.org/officeDocument/2006/relationships/image" Target="../media/image39.png"/><Relationship Id="rId42" Type="http://schemas.openxmlformats.org/officeDocument/2006/relationships/image" Target="../media/image43.png"/><Relationship Id="rId7" Type="http://schemas.openxmlformats.org/officeDocument/2006/relationships/image" Target="../media/image42.svg"/><Relationship Id="rId2" Type="http://schemas.openxmlformats.org/officeDocument/2006/relationships/image" Target="../media/image8.png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29" Type="http://schemas.openxmlformats.org/officeDocument/2006/relationships/image" Target="../media/image36.png"/><Relationship Id="rId41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37" Type="http://schemas.openxmlformats.org/officeDocument/2006/relationships/image" Target="../media/image72.svg"/><Relationship Id="rId40" Type="http://schemas.openxmlformats.org/officeDocument/2006/relationships/image" Target="../media/image42.pn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image" Target="../media/image63.svg"/><Relationship Id="rId36" Type="http://schemas.openxmlformats.org/officeDocument/2006/relationships/image" Target="../media/image40.png"/><Relationship Id="rId10" Type="http://schemas.openxmlformats.org/officeDocument/2006/relationships/image" Target="../media/image45.svg"/><Relationship Id="rId19" Type="http://schemas.openxmlformats.org/officeDocument/2006/relationships/image" Target="../media/image31.png"/><Relationship Id="rId31" Type="http://schemas.openxmlformats.org/officeDocument/2006/relationships/image" Target="../media/image37.png"/><Relationship Id="rId44" Type="http://schemas.openxmlformats.org/officeDocument/2006/relationships/image" Target="../media/image68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35.png"/><Relationship Id="rId30" Type="http://schemas.openxmlformats.org/officeDocument/2006/relationships/image" Target="../media/image65.svg"/><Relationship Id="rId35" Type="http://schemas.openxmlformats.org/officeDocument/2006/relationships/image" Target="../media/image70.svg"/><Relationship Id="rId43" Type="http://schemas.openxmlformats.org/officeDocument/2006/relationships/image" Target="../media/image67.png"/><Relationship Id="rId8" Type="http://schemas.openxmlformats.org/officeDocument/2006/relationships/image" Target="../media/image25.png"/><Relationship Id="rId3" Type="http://schemas.openxmlformats.org/officeDocument/2006/relationships/image" Target="../media/image15.svg"/><Relationship Id="rId12" Type="http://schemas.openxmlformats.org/officeDocument/2006/relationships/image" Target="../media/image47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33" Type="http://schemas.openxmlformats.org/officeDocument/2006/relationships/image" Target="../media/image38.png"/><Relationship Id="rId38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18" Type="http://schemas.openxmlformats.org/officeDocument/2006/relationships/image" Target="../media/image120.svg"/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12" Type="http://schemas.openxmlformats.org/officeDocument/2006/relationships/image" Target="../media/image19.svg"/><Relationship Id="rId17" Type="http://schemas.openxmlformats.org/officeDocument/2006/relationships/image" Target="../media/image71.png"/><Relationship Id="rId2" Type="http://schemas.openxmlformats.org/officeDocument/2006/relationships/image" Target="../media/image1.jpe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70.png"/><Relationship Id="rId10" Type="http://schemas.openxmlformats.org/officeDocument/2006/relationships/image" Target="../media/image17.svg"/><Relationship Id="rId4" Type="http://schemas.openxmlformats.org/officeDocument/2006/relationships/image" Target="../media/image116.svg"/><Relationship Id="rId9" Type="http://schemas.openxmlformats.org/officeDocument/2006/relationships/image" Target="../media/image9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77.png"/><Relationship Id="rId18" Type="http://schemas.openxmlformats.org/officeDocument/2006/relationships/image" Target="../media/image136.svg"/><Relationship Id="rId26" Type="http://schemas.openxmlformats.org/officeDocument/2006/relationships/image" Target="../media/image142.svg"/><Relationship Id="rId3" Type="http://schemas.openxmlformats.org/officeDocument/2006/relationships/image" Target="../media/image72.png"/><Relationship Id="rId21" Type="http://schemas.openxmlformats.org/officeDocument/2006/relationships/image" Target="../media/image81.png"/><Relationship Id="rId7" Type="http://schemas.openxmlformats.org/officeDocument/2006/relationships/image" Target="../media/image74.png"/><Relationship Id="rId12" Type="http://schemas.openxmlformats.org/officeDocument/2006/relationships/image" Target="../media/image130.svg"/><Relationship Id="rId17" Type="http://schemas.openxmlformats.org/officeDocument/2006/relationships/image" Target="../media/image79.png"/><Relationship Id="rId25" Type="http://schemas.openxmlformats.org/officeDocument/2006/relationships/image" Target="../media/image82.png"/><Relationship Id="rId2" Type="http://schemas.openxmlformats.org/officeDocument/2006/relationships/image" Target="../media/image1.jpeg"/><Relationship Id="rId16" Type="http://schemas.openxmlformats.org/officeDocument/2006/relationships/image" Target="../media/image134.svg"/><Relationship Id="rId20" Type="http://schemas.openxmlformats.org/officeDocument/2006/relationships/image" Target="../media/image1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svg"/><Relationship Id="rId11" Type="http://schemas.openxmlformats.org/officeDocument/2006/relationships/image" Target="../media/image76.png"/><Relationship Id="rId24" Type="http://schemas.openxmlformats.org/officeDocument/2006/relationships/image" Target="../media/image11.svg"/><Relationship Id="rId5" Type="http://schemas.openxmlformats.org/officeDocument/2006/relationships/image" Target="../media/image73.png"/><Relationship Id="rId15" Type="http://schemas.openxmlformats.org/officeDocument/2006/relationships/image" Target="../media/image78.png"/><Relationship Id="rId23" Type="http://schemas.openxmlformats.org/officeDocument/2006/relationships/image" Target="../media/image6.png"/><Relationship Id="rId28" Type="http://schemas.openxmlformats.org/officeDocument/2006/relationships/image" Target="../media/image13.svg"/><Relationship Id="rId10" Type="http://schemas.openxmlformats.org/officeDocument/2006/relationships/image" Target="../media/image128.svg"/><Relationship Id="rId19" Type="http://schemas.openxmlformats.org/officeDocument/2006/relationships/image" Target="../media/image80.png"/><Relationship Id="rId4" Type="http://schemas.openxmlformats.org/officeDocument/2006/relationships/image" Target="../media/image122.svg"/><Relationship Id="rId9" Type="http://schemas.openxmlformats.org/officeDocument/2006/relationships/image" Target="../media/image75.png"/><Relationship Id="rId14" Type="http://schemas.openxmlformats.org/officeDocument/2006/relationships/image" Target="../media/image132.svg"/><Relationship Id="rId22" Type="http://schemas.openxmlformats.org/officeDocument/2006/relationships/image" Target="../media/image140.svg"/><Relationship Id="rId27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53112">
            <a:off x="17448535" y="161204"/>
            <a:ext cx="965355" cy="2574280"/>
          </a:xfrm>
          <a:custGeom>
            <a:avLst/>
            <a:gdLst/>
            <a:ahLst/>
            <a:cxnLst/>
            <a:rect l="l" t="t" r="r" b="b"/>
            <a:pathLst>
              <a:path w="965355" h="2574280">
                <a:moveTo>
                  <a:pt x="0" y="0"/>
                </a:moveTo>
                <a:lnTo>
                  <a:pt x="965355" y="0"/>
                </a:lnTo>
                <a:lnTo>
                  <a:pt x="965355" y="2574280"/>
                </a:lnTo>
                <a:lnTo>
                  <a:pt x="0" y="257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89574">
            <a:off x="287442" y="8181577"/>
            <a:ext cx="965355" cy="2574280"/>
          </a:xfrm>
          <a:custGeom>
            <a:avLst/>
            <a:gdLst/>
            <a:ahLst/>
            <a:cxnLst/>
            <a:rect l="l" t="t" r="r" b="b"/>
            <a:pathLst>
              <a:path w="965355" h="2574280">
                <a:moveTo>
                  <a:pt x="0" y="0"/>
                </a:moveTo>
                <a:lnTo>
                  <a:pt x="965355" y="0"/>
                </a:lnTo>
                <a:lnTo>
                  <a:pt x="965355" y="2574280"/>
                </a:lnTo>
                <a:lnTo>
                  <a:pt x="0" y="2574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3616">
            <a:off x="6443231" y="7471422"/>
            <a:ext cx="5401537" cy="938517"/>
          </a:xfrm>
          <a:custGeom>
            <a:avLst/>
            <a:gdLst/>
            <a:ahLst/>
            <a:cxnLst/>
            <a:rect l="l" t="t" r="r" b="b"/>
            <a:pathLst>
              <a:path w="5401537" h="938517">
                <a:moveTo>
                  <a:pt x="0" y="0"/>
                </a:moveTo>
                <a:lnTo>
                  <a:pt x="5401538" y="0"/>
                </a:lnTo>
                <a:lnTo>
                  <a:pt x="5401538" y="938517"/>
                </a:lnTo>
                <a:lnTo>
                  <a:pt x="0" y="938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271682" flipV="1">
            <a:off x="-87635" y="-1806164"/>
            <a:ext cx="2888862" cy="4755329"/>
          </a:xfrm>
          <a:custGeom>
            <a:avLst/>
            <a:gdLst/>
            <a:ahLst/>
            <a:cxnLst/>
            <a:rect l="l" t="t" r="r" b="b"/>
            <a:pathLst>
              <a:path w="2888862" h="4755329">
                <a:moveTo>
                  <a:pt x="0" y="4755328"/>
                </a:moveTo>
                <a:lnTo>
                  <a:pt x="2888862" y="4755328"/>
                </a:lnTo>
                <a:lnTo>
                  <a:pt x="2888862" y="0"/>
                </a:lnTo>
                <a:lnTo>
                  <a:pt x="0" y="0"/>
                </a:lnTo>
                <a:lnTo>
                  <a:pt x="0" y="475532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6425846" flipH="1" flipV="1">
            <a:off x="16115876" y="7337836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0" y="4755328"/>
                </a:moveTo>
                <a:lnTo>
                  <a:pt x="0" y="4755328"/>
                </a:lnTo>
                <a:lnTo>
                  <a:pt x="0" y="0"/>
                </a:lnTo>
                <a:lnTo>
                  <a:pt x="1343380" y="0"/>
                </a:lnTo>
                <a:lnTo>
                  <a:pt x="1343380" y="475532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3937" y="2012520"/>
            <a:ext cx="4978223" cy="6361947"/>
          </a:xfrm>
          <a:custGeom>
            <a:avLst/>
            <a:gdLst/>
            <a:ahLst/>
            <a:cxnLst/>
            <a:rect l="l" t="t" r="r" b="b"/>
            <a:pathLst>
              <a:path w="4978223" h="6361947">
                <a:moveTo>
                  <a:pt x="0" y="0"/>
                </a:moveTo>
                <a:lnTo>
                  <a:pt x="4978223" y="0"/>
                </a:lnTo>
                <a:lnTo>
                  <a:pt x="4978223" y="6361947"/>
                </a:lnTo>
                <a:lnTo>
                  <a:pt x="0" y="6361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52992" y="2042546"/>
            <a:ext cx="4763508" cy="6361947"/>
          </a:xfrm>
          <a:custGeom>
            <a:avLst/>
            <a:gdLst/>
            <a:ahLst/>
            <a:cxnLst/>
            <a:rect l="l" t="t" r="r" b="b"/>
            <a:pathLst>
              <a:path w="4763508" h="6361947">
                <a:moveTo>
                  <a:pt x="0" y="0"/>
                </a:moveTo>
                <a:lnTo>
                  <a:pt x="4763508" y="0"/>
                </a:lnTo>
                <a:lnTo>
                  <a:pt x="4763508" y="6361947"/>
                </a:lnTo>
                <a:lnTo>
                  <a:pt x="0" y="6361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 rot="-133616">
            <a:off x="6697085" y="7329988"/>
            <a:ext cx="4476490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5"/>
              </a:lnSpc>
            </a:pPr>
            <a:r>
              <a:rPr lang="en-US" sz="6500" u="none" strike="noStrike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650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Từ</a:t>
            </a:r>
            <a:r>
              <a:rPr lang="en-US" sz="6500" u="none" strike="noStrike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6500" u="none" strike="noStrike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1 </a:t>
            </a:r>
            <a:r>
              <a:rPr lang="en-US" sz="650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đến</a:t>
            </a:r>
            <a:r>
              <a:rPr lang="en-US" sz="6500" u="none" strike="noStrike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 </a:t>
            </a:r>
            <a:r>
              <a:rPr lang="en-US" sz="6500" u="none" strike="noStrike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3115" y="1940331"/>
            <a:ext cx="10294390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</a:pP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TẠO HÌNH </a:t>
            </a:r>
          </a:p>
          <a:p>
            <a:pPr marL="0" lvl="0" indent="0" algn="ctr">
              <a:lnSpc>
                <a:spcPts val="9999"/>
              </a:lnSpc>
            </a:pP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Đề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tài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: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Trang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trí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các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con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số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bằng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nguyên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vật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liệu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mở</a:t>
            </a:r>
            <a:endParaRPr lang="en-US" sz="3600" dirty="0" smtClean="0">
              <a:solidFill>
                <a:srgbClr val="477CAF"/>
              </a:solidFill>
              <a:latin typeface="Times New Roman" pitchFamily="18" charset="0"/>
              <a:ea typeface="Baloo"/>
              <a:cs typeface="Times New Roman" pitchFamily="18" charset="0"/>
              <a:sym typeface="Baloo"/>
            </a:endParaRPr>
          </a:p>
          <a:p>
            <a:pPr marL="0" lvl="0" indent="0" algn="ctr">
              <a:lnSpc>
                <a:spcPts val="9999"/>
              </a:lnSpc>
            </a:pP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Giáo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viên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: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Hoàng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Thị</a:t>
            </a:r>
            <a:r>
              <a:rPr lang="en-US" sz="3600" dirty="0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 </a:t>
            </a:r>
            <a:r>
              <a:rPr lang="en-US" sz="3600" dirty="0" err="1" smtClean="0">
                <a:solidFill>
                  <a:srgbClr val="477CAF"/>
                </a:solidFill>
                <a:latin typeface="Times New Roman" pitchFamily="18" charset="0"/>
                <a:ea typeface="Baloo"/>
                <a:cs typeface="Times New Roman" pitchFamily="18" charset="0"/>
                <a:sym typeface="Baloo"/>
              </a:rPr>
              <a:t>Hùy</a:t>
            </a:r>
            <a:endParaRPr lang="en-US" sz="3600" dirty="0">
              <a:solidFill>
                <a:srgbClr val="477CAF"/>
              </a:solidFill>
              <a:latin typeface="Times New Roman" pitchFamily="18" charset="0"/>
              <a:ea typeface="Baloo"/>
              <a:cs typeface="Times New Roman" pitchFamily="18" charset="0"/>
              <a:sym typeface="Balo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103020" flipH="1">
            <a:off x="934676" y="7566067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0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0" y="4755329"/>
                </a:lnTo>
                <a:lnTo>
                  <a:pt x="13433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5295069" y="7656562"/>
            <a:ext cx="2888862" cy="4755329"/>
          </a:xfrm>
          <a:custGeom>
            <a:avLst/>
            <a:gdLst/>
            <a:ahLst/>
            <a:cxnLst/>
            <a:rect l="l" t="t" r="r" b="b"/>
            <a:pathLst>
              <a:path w="2888862" h="4755329">
                <a:moveTo>
                  <a:pt x="0" y="0"/>
                </a:moveTo>
                <a:lnTo>
                  <a:pt x="2888862" y="0"/>
                </a:lnTo>
                <a:lnTo>
                  <a:pt x="2888862" y="4755329"/>
                </a:lnTo>
                <a:lnTo>
                  <a:pt x="0" y="47553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345402" y="571500"/>
            <a:ext cx="2766262" cy="2766262"/>
          </a:xfrm>
          <a:custGeom>
            <a:avLst/>
            <a:gdLst/>
            <a:ahLst/>
            <a:cxnLst/>
            <a:rect l="l" t="t" r="r" b="b"/>
            <a:pathLst>
              <a:path w="2766262" h="2766262">
                <a:moveTo>
                  <a:pt x="2766263" y="0"/>
                </a:moveTo>
                <a:lnTo>
                  <a:pt x="0" y="0"/>
                </a:lnTo>
                <a:lnTo>
                  <a:pt x="0" y="2766262"/>
                </a:lnTo>
                <a:lnTo>
                  <a:pt x="2766263" y="2766262"/>
                </a:lnTo>
                <a:lnTo>
                  <a:pt x="276626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063937" y="-1028700"/>
            <a:ext cx="1897951" cy="4114800"/>
          </a:xfrm>
          <a:custGeom>
            <a:avLst/>
            <a:gdLst/>
            <a:ahLst/>
            <a:cxnLst/>
            <a:rect l="l" t="t" r="r" b="b"/>
            <a:pathLst>
              <a:path w="1897951" h="4114800">
                <a:moveTo>
                  <a:pt x="1897952" y="0"/>
                </a:moveTo>
                <a:lnTo>
                  <a:pt x="0" y="0"/>
                </a:lnTo>
                <a:lnTo>
                  <a:pt x="0" y="4114800"/>
                </a:lnTo>
                <a:lnTo>
                  <a:pt x="1897952" y="4114800"/>
                </a:lnTo>
                <a:lnTo>
                  <a:pt x="189795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2271035" y="7886331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4114800"/>
                </a:moveTo>
                <a:lnTo>
                  <a:pt x="1959674" y="4114800"/>
                </a:lnTo>
                <a:lnTo>
                  <a:pt x="195967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17949" y="4201585"/>
            <a:ext cx="4612574" cy="5363459"/>
          </a:xfrm>
          <a:custGeom>
            <a:avLst/>
            <a:gdLst/>
            <a:ahLst/>
            <a:cxnLst/>
            <a:rect l="l" t="t" r="r" b="b"/>
            <a:pathLst>
              <a:path w="4612574" h="5363459">
                <a:moveTo>
                  <a:pt x="0" y="0"/>
                </a:moveTo>
                <a:lnTo>
                  <a:pt x="4612575" y="0"/>
                </a:lnTo>
                <a:lnTo>
                  <a:pt x="4612575" y="5363458"/>
                </a:lnTo>
                <a:lnTo>
                  <a:pt x="0" y="5363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28207" y="3971453"/>
            <a:ext cx="3231586" cy="5286847"/>
          </a:xfrm>
          <a:custGeom>
            <a:avLst/>
            <a:gdLst/>
            <a:ahLst/>
            <a:cxnLst/>
            <a:rect l="l" t="t" r="r" b="b"/>
            <a:pathLst>
              <a:path w="3231586" h="5286847">
                <a:moveTo>
                  <a:pt x="0" y="0"/>
                </a:moveTo>
                <a:lnTo>
                  <a:pt x="3231586" y="0"/>
                </a:lnTo>
                <a:lnTo>
                  <a:pt x="3231586" y="5286847"/>
                </a:lnTo>
                <a:lnTo>
                  <a:pt x="0" y="52868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50872" y="4283793"/>
            <a:ext cx="3115285" cy="4974507"/>
          </a:xfrm>
          <a:custGeom>
            <a:avLst/>
            <a:gdLst/>
            <a:ahLst/>
            <a:cxnLst/>
            <a:rect l="l" t="t" r="r" b="b"/>
            <a:pathLst>
              <a:path w="3115285" h="4974507">
                <a:moveTo>
                  <a:pt x="0" y="0"/>
                </a:moveTo>
                <a:lnTo>
                  <a:pt x="3115285" y="0"/>
                </a:lnTo>
                <a:lnTo>
                  <a:pt x="3115285" y="4974507"/>
                </a:lnTo>
                <a:lnTo>
                  <a:pt x="0" y="497450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11549">
            <a:off x="3542663" y="738418"/>
            <a:ext cx="11061537" cy="1449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279"/>
              </a:lnSpc>
              <a:spcBef>
                <a:spcPct val="0"/>
              </a:spcBef>
            </a:pPr>
            <a:r>
              <a:rPr lang="en-US" sz="9399" dirty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Bài </a:t>
            </a:r>
            <a:r>
              <a:rPr lang="en-US" sz="9399" dirty="0" err="1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hát</a:t>
            </a:r>
            <a:r>
              <a:rPr lang="en-US" sz="9399" dirty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: </a:t>
            </a:r>
            <a:r>
              <a:rPr lang="vi-VN" sz="9399" dirty="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Học đếm</a:t>
            </a:r>
            <a:endParaRPr lang="en-US" sz="9399" dirty="0">
              <a:solidFill>
                <a:srgbClr val="477CAF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3" name="TextBox 13"/>
          <p:cNvSpPr txBox="1"/>
          <p:nvPr/>
        </p:nvSpPr>
        <p:spPr>
          <a:xfrm rot="11549">
            <a:off x="5184003" y="2241330"/>
            <a:ext cx="4915556" cy="143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279"/>
              </a:lnSpc>
              <a:spcBef>
                <a:spcPct val="0"/>
              </a:spcBef>
            </a:pPr>
            <a:r>
              <a:rPr lang="en-US" sz="9399" dirty="0" err="1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Nhạc</a:t>
            </a:r>
            <a:r>
              <a:rPr lang="en-US" sz="9399" dirty="0" smtClean="0">
                <a:solidFill>
                  <a:srgbClr val="477CAF"/>
                </a:solidFill>
                <a:latin typeface="Marykate"/>
                <a:ea typeface="Marykate"/>
                <a:cs typeface="Marykate"/>
                <a:sym typeface="Marykate"/>
              </a:rPr>
              <a:t>:</a:t>
            </a:r>
            <a:endParaRPr lang="en-US" sz="9399" dirty="0">
              <a:solidFill>
                <a:srgbClr val="477CAF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pic>
        <p:nvPicPr>
          <p:cNvPr id="14" name="Học Đếm  Nhạc Thiếu Nhi Vui Nhộn  Đếm Số 1 2 3 4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44000" y="2395187"/>
            <a:ext cx="1335976" cy="1335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747980" y="-1746249"/>
            <a:ext cx="1897951" cy="4114800"/>
          </a:xfrm>
          <a:custGeom>
            <a:avLst/>
            <a:gdLst/>
            <a:ahLst/>
            <a:cxnLst/>
            <a:rect l="l" t="t" r="r" b="b"/>
            <a:pathLst>
              <a:path w="1897951" h="4114800">
                <a:moveTo>
                  <a:pt x="1897951" y="0"/>
                </a:moveTo>
                <a:lnTo>
                  <a:pt x="0" y="0"/>
                </a:lnTo>
                <a:lnTo>
                  <a:pt x="0" y="4114800"/>
                </a:lnTo>
                <a:lnTo>
                  <a:pt x="1897951" y="4114800"/>
                </a:lnTo>
                <a:lnTo>
                  <a:pt x="18979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464251" y="2902840"/>
            <a:ext cx="9983244" cy="6090487"/>
            <a:chOff x="0" y="0"/>
            <a:chExt cx="2629332" cy="16040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9332" cy="1604079"/>
            </a:xfrm>
            <a:custGeom>
              <a:avLst/>
              <a:gdLst/>
              <a:ahLst/>
              <a:cxnLst/>
              <a:rect l="l" t="t" r="r" b="b"/>
              <a:pathLst>
                <a:path w="2629332" h="1604079">
                  <a:moveTo>
                    <a:pt x="39550" y="0"/>
                  </a:moveTo>
                  <a:lnTo>
                    <a:pt x="2589782" y="0"/>
                  </a:lnTo>
                  <a:cubicBezTo>
                    <a:pt x="2600271" y="0"/>
                    <a:pt x="2610331" y="4167"/>
                    <a:pt x="2617748" y="11584"/>
                  </a:cubicBezTo>
                  <a:cubicBezTo>
                    <a:pt x="2625165" y="19001"/>
                    <a:pt x="2629332" y="29061"/>
                    <a:pt x="2629332" y="39550"/>
                  </a:cubicBezTo>
                  <a:lnTo>
                    <a:pt x="2629332" y="1564529"/>
                  </a:lnTo>
                  <a:cubicBezTo>
                    <a:pt x="2629332" y="1575018"/>
                    <a:pt x="2625165" y="1585078"/>
                    <a:pt x="2617748" y="1592495"/>
                  </a:cubicBezTo>
                  <a:cubicBezTo>
                    <a:pt x="2610331" y="1599912"/>
                    <a:pt x="2600271" y="1604079"/>
                    <a:pt x="2589782" y="1604079"/>
                  </a:cubicBezTo>
                  <a:lnTo>
                    <a:pt x="39550" y="1604079"/>
                  </a:lnTo>
                  <a:cubicBezTo>
                    <a:pt x="29061" y="1604079"/>
                    <a:pt x="19001" y="1599912"/>
                    <a:pt x="11584" y="1592495"/>
                  </a:cubicBezTo>
                  <a:cubicBezTo>
                    <a:pt x="4167" y="1585078"/>
                    <a:pt x="0" y="1575018"/>
                    <a:pt x="0" y="1564529"/>
                  </a:cubicBezTo>
                  <a:lnTo>
                    <a:pt x="0" y="39550"/>
                  </a:lnTo>
                  <a:cubicBezTo>
                    <a:pt x="0" y="29061"/>
                    <a:pt x="4167" y="19001"/>
                    <a:pt x="11584" y="11584"/>
                  </a:cubicBezTo>
                  <a:cubicBezTo>
                    <a:pt x="19001" y="4167"/>
                    <a:pt x="29061" y="0"/>
                    <a:pt x="39550" y="0"/>
                  </a:cubicBezTo>
                  <a:close/>
                </a:path>
              </a:pathLst>
            </a:custGeom>
            <a:solidFill>
              <a:srgbClr val="FEE07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629332" cy="1642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698876" y="5047631"/>
            <a:ext cx="3769696" cy="3861404"/>
          </a:xfrm>
          <a:custGeom>
            <a:avLst/>
            <a:gdLst/>
            <a:ahLst/>
            <a:cxnLst/>
            <a:rect l="l" t="t" r="r" b="b"/>
            <a:pathLst>
              <a:path w="3769696" h="3861404">
                <a:moveTo>
                  <a:pt x="0" y="0"/>
                </a:moveTo>
                <a:lnTo>
                  <a:pt x="3769695" y="0"/>
                </a:lnTo>
                <a:lnTo>
                  <a:pt x="3769695" y="3861404"/>
                </a:lnTo>
                <a:lnTo>
                  <a:pt x="0" y="3861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61813" y="3026564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91559" y="4490109"/>
            <a:ext cx="2392911" cy="2392911"/>
          </a:xfrm>
          <a:custGeom>
            <a:avLst/>
            <a:gdLst/>
            <a:ahLst/>
            <a:cxnLst/>
            <a:rect l="l" t="t" r="r" b="b"/>
            <a:pathLst>
              <a:path w="2392911" h="2392911">
                <a:moveTo>
                  <a:pt x="0" y="0"/>
                </a:moveTo>
                <a:lnTo>
                  <a:pt x="2392911" y="0"/>
                </a:lnTo>
                <a:lnTo>
                  <a:pt x="2392911" y="2392911"/>
                </a:lnTo>
                <a:lnTo>
                  <a:pt x="0" y="23929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2798">
            <a:off x="86449" y="2847367"/>
            <a:ext cx="2850559" cy="2651683"/>
          </a:xfrm>
          <a:custGeom>
            <a:avLst/>
            <a:gdLst/>
            <a:ahLst/>
            <a:cxnLst/>
            <a:rect l="l" t="t" r="r" b="b"/>
            <a:pathLst>
              <a:path w="2850559" h="2651683">
                <a:moveTo>
                  <a:pt x="0" y="0"/>
                </a:moveTo>
                <a:lnTo>
                  <a:pt x="2850558" y="0"/>
                </a:lnTo>
                <a:lnTo>
                  <a:pt x="2850558" y="2651682"/>
                </a:lnTo>
                <a:lnTo>
                  <a:pt x="0" y="26516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31459" y="4261823"/>
            <a:ext cx="2715109" cy="3271216"/>
          </a:xfrm>
          <a:custGeom>
            <a:avLst/>
            <a:gdLst/>
            <a:ahLst/>
            <a:cxnLst/>
            <a:rect l="l" t="t" r="r" b="b"/>
            <a:pathLst>
              <a:path w="2715109" h="3271216">
                <a:moveTo>
                  <a:pt x="0" y="0"/>
                </a:moveTo>
                <a:lnTo>
                  <a:pt x="2715109" y="0"/>
                </a:lnTo>
                <a:lnTo>
                  <a:pt x="2715109" y="3271215"/>
                </a:lnTo>
                <a:lnTo>
                  <a:pt x="0" y="32712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46045" y="3441847"/>
            <a:ext cx="1541970" cy="1096200"/>
          </a:xfrm>
          <a:custGeom>
            <a:avLst/>
            <a:gdLst/>
            <a:ahLst/>
            <a:cxnLst/>
            <a:rect l="l" t="t" r="r" b="b"/>
            <a:pathLst>
              <a:path w="1541970" h="1096200">
                <a:moveTo>
                  <a:pt x="0" y="0"/>
                </a:moveTo>
                <a:lnTo>
                  <a:pt x="1541970" y="0"/>
                </a:lnTo>
                <a:lnTo>
                  <a:pt x="1541970" y="1096201"/>
                </a:lnTo>
                <a:lnTo>
                  <a:pt x="0" y="10962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450" y="5489632"/>
            <a:ext cx="1960009" cy="1393388"/>
          </a:xfrm>
          <a:custGeom>
            <a:avLst/>
            <a:gdLst/>
            <a:ahLst/>
            <a:cxnLst/>
            <a:rect l="l" t="t" r="r" b="b"/>
            <a:pathLst>
              <a:path w="1960009" h="1393388">
                <a:moveTo>
                  <a:pt x="0" y="0"/>
                </a:moveTo>
                <a:lnTo>
                  <a:pt x="1960009" y="0"/>
                </a:lnTo>
                <a:lnTo>
                  <a:pt x="1960009" y="1393388"/>
                </a:lnTo>
                <a:lnTo>
                  <a:pt x="0" y="13933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61490" y="2986209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55867" y="2973277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08015" y="4751827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911047" y="4711472"/>
            <a:ext cx="1797251" cy="1824620"/>
          </a:xfrm>
          <a:custGeom>
            <a:avLst/>
            <a:gdLst/>
            <a:ahLst/>
            <a:cxnLst/>
            <a:rect l="l" t="t" r="r" b="b"/>
            <a:pathLst>
              <a:path w="1797251" h="1824620">
                <a:moveTo>
                  <a:pt x="0" y="0"/>
                </a:moveTo>
                <a:lnTo>
                  <a:pt x="1797251" y="0"/>
                </a:lnTo>
                <a:lnTo>
                  <a:pt x="1797251" y="1824620"/>
                </a:lnTo>
                <a:lnTo>
                  <a:pt x="0" y="1824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901592" y="5623782"/>
            <a:ext cx="1811813" cy="3257191"/>
          </a:xfrm>
          <a:custGeom>
            <a:avLst/>
            <a:gdLst/>
            <a:ahLst/>
            <a:cxnLst/>
            <a:rect l="l" t="t" r="r" b="b"/>
            <a:pathLst>
              <a:path w="1811813" h="3257191">
                <a:moveTo>
                  <a:pt x="0" y="0"/>
                </a:moveTo>
                <a:lnTo>
                  <a:pt x="1811812" y="0"/>
                </a:lnTo>
                <a:lnTo>
                  <a:pt x="1811812" y="3257191"/>
                </a:lnTo>
                <a:lnTo>
                  <a:pt x="0" y="32571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13699" y="6186326"/>
            <a:ext cx="2208112" cy="2300117"/>
          </a:xfrm>
          <a:custGeom>
            <a:avLst/>
            <a:gdLst/>
            <a:ahLst/>
            <a:cxnLst/>
            <a:rect l="l" t="t" r="r" b="b"/>
            <a:pathLst>
              <a:path w="2208112" h="2300117">
                <a:moveTo>
                  <a:pt x="0" y="0"/>
                </a:moveTo>
                <a:lnTo>
                  <a:pt x="2208112" y="0"/>
                </a:lnTo>
                <a:lnTo>
                  <a:pt x="2208112" y="2300118"/>
                </a:lnTo>
                <a:lnTo>
                  <a:pt x="0" y="23001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 rot="11549">
            <a:off x="1946966" y="586696"/>
            <a:ext cx="147178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Ôn nhận biết số lượng trong phạm vi 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39258" y="1811861"/>
            <a:ext cx="7133741" cy="81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  <a:spcBef>
                <a:spcPct val="0"/>
              </a:spcBef>
            </a:pPr>
            <a:r>
              <a:rPr lang="en-US" sz="5362">
                <a:solidFill>
                  <a:srgbClr val="115DA7"/>
                </a:solidFill>
                <a:latin typeface="Baloo"/>
                <a:ea typeface="Baloo"/>
                <a:cs typeface="Baloo"/>
                <a:sym typeface="Baloo"/>
              </a:rPr>
              <a:t>Trò chơi: Ai tài thế nhỉ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11549">
            <a:off x="1785063" y="316549"/>
            <a:ext cx="1471787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Ôn nhận biết số lượng trong phạm vi 5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833791" y="1028700"/>
            <a:ext cx="3670641" cy="5806999"/>
            <a:chOff x="0" y="0"/>
            <a:chExt cx="4894188" cy="7742666"/>
          </a:xfrm>
        </p:grpSpPr>
        <p:sp>
          <p:nvSpPr>
            <p:cNvPr id="6" name="Freeform 6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3929753" y="4951797"/>
            <a:ext cx="3716179" cy="5143500"/>
          </a:xfrm>
          <a:custGeom>
            <a:avLst/>
            <a:gdLst/>
            <a:ahLst/>
            <a:cxnLst/>
            <a:rect l="l" t="t" r="r" b="b"/>
            <a:pathLst>
              <a:path w="3716179" h="5143500">
                <a:moveTo>
                  <a:pt x="0" y="0"/>
                </a:moveTo>
                <a:lnTo>
                  <a:pt x="3716178" y="0"/>
                </a:lnTo>
                <a:lnTo>
                  <a:pt x="371617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380689" y="6722746"/>
            <a:ext cx="650436" cy="625231"/>
          </a:xfrm>
          <a:custGeom>
            <a:avLst/>
            <a:gdLst/>
            <a:ahLst/>
            <a:cxnLst/>
            <a:rect l="l" t="t" r="r" b="b"/>
            <a:pathLst>
              <a:path w="650436" h="625231">
                <a:moveTo>
                  <a:pt x="0" y="0"/>
                </a:moveTo>
                <a:lnTo>
                  <a:pt x="650435" y="0"/>
                </a:lnTo>
                <a:lnTo>
                  <a:pt x="650435" y="625231"/>
                </a:lnTo>
                <a:lnTo>
                  <a:pt x="0" y="6252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920278" y="6861718"/>
            <a:ext cx="650436" cy="625231"/>
          </a:xfrm>
          <a:custGeom>
            <a:avLst/>
            <a:gdLst/>
            <a:ahLst/>
            <a:cxnLst/>
            <a:rect l="l" t="t" r="r" b="b"/>
            <a:pathLst>
              <a:path w="650436" h="625231">
                <a:moveTo>
                  <a:pt x="0" y="0"/>
                </a:moveTo>
                <a:lnTo>
                  <a:pt x="650435" y="0"/>
                </a:lnTo>
                <a:lnTo>
                  <a:pt x="650435" y="625231"/>
                </a:lnTo>
                <a:lnTo>
                  <a:pt x="0" y="62523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138935" y="8584060"/>
            <a:ext cx="365966" cy="564472"/>
          </a:xfrm>
          <a:custGeom>
            <a:avLst/>
            <a:gdLst/>
            <a:ahLst/>
            <a:cxnLst/>
            <a:rect l="l" t="t" r="r" b="b"/>
            <a:pathLst>
              <a:path w="365966" h="564472">
                <a:moveTo>
                  <a:pt x="0" y="0"/>
                </a:moveTo>
                <a:lnTo>
                  <a:pt x="365966" y="0"/>
                </a:lnTo>
                <a:lnTo>
                  <a:pt x="365966" y="564472"/>
                </a:lnTo>
                <a:lnTo>
                  <a:pt x="0" y="56447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359412" y="7523547"/>
            <a:ext cx="671712" cy="730784"/>
          </a:xfrm>
          <a:custGeom>
            <a:avLst/>
            <a:gdLst/>
            <a:ahLst/>
            <a:cxnLst/>
            <a:rect l="l" t="t" r="r" b="b"/>
            <a:pathLst>
              <a:path w="671712" h="730784">
                <a:moveTo>
                  <a:pt x="0" y="0"/>
                </a:moveTo>
                <a:lnTo>
                  <a:pt x="671712" y="0"/>
                </a:lnTo>
                <a:lnTo>
                  <a:pt x="671712" y="730784"/>
                </a:lnTo>
                <a:lnTo>
                  <a:pt x="0" y="73078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860285" y="8723588"/>
            <a:ext cx="853780" cy="719310"/>
          </a:xfrm>
          <a:custGeom>
            <a:avLst/>
            <a:gdLst/>
            <a:ahLst/>
            <a:cxnLst/>
            <a:rect l="l" t="t" r="r" b="b"/>
            <a:pathLst>
              <a:path w="853780" h="719310">
                <a:moveTo>
                  <a:pt x="0" y="0"/>
                </a:moveTo>
                <a:lnTo>
                  <a:pt x="853780" y="0"/>
                </a:lnTo>
                <a:lnTo>
                  <a:pt x="853780" y="719310"/>
                </a:lnTo>
                <a:lnTo>
                  <a:pt x="0" y="71931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5488324" y="7009197"/>
            <a:ext cx="600423" cy="661623"/>
          </a:xfrm>
          <a:custGeom>
            <a:avLst/>
            <a:gdLst/>
            <a:ahLst/>
            <a:cxnLst/>
            <a:rect l="l" t="t" r="r" b="b"/>
            <a:pathLst>
              <a:path w="600423" h="661623">
                <a:moveTo>
                  <a:pt x="0" y="0"/>
                </a:moveTo>
                <a:lnTo>
                  <a:pt x="600423" y="0"/>
                </a:lnTo>
                <a:lnTo>
                  <a:pt x="600423" y="661623"/>
                </a:lnTo>
                <a:lnTo>
                  <a:pt x="0" y="6616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007976" y="7156138"/>
            <a:ext cx="600423" cy="661623"/>
          </a:xfrm>
          <a:custGeom>
            <a:avLst/>
            <a:gdLst/>
            <a:ahLst/>
            <a:cxnLst/>
            <a:rect l="l" t="t" r="r" b="b"/>
            <a:pathLst>
              <a:path w="600423" h="661623">
                <a:moveTo>
                  <a:pt x="0" y="0"/>
                </a:moveTo>
                <a:lnTo>
                  <a:pt x="600422" y="0"/>
                </a:lnTo>
                <a:lnTo>
                  <a:pt x="600422" y="661623"/>
                </a:lnTo>
                <a:lnTo>
                  <a:pt x="0" y="66162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2249612">
            <a:off x="15049629" y="7751406"/>
            <a:ext cx="478084" cy="600419"/>
          </a:xfrm>
          <a:custGeom>
            <a:avLst/>
            <a:gdLst/>
            <a:ahLst/>
            <a:cxnLst/>
            <a:rect l="l" t="t" r="r" b="b"/>
            <a:pathLst>
              <a:path w="478084" h="600419">
                <a:moveTo>
                  <a:pt x="0" y="0"/>
                </a:moveTo>
                <a:lnTo>
                  <a:pt x="478084" y="0"/>
                </a:lnTo>
                <a:lnTo>
                  <a:pt x="478084" y="600419"/>
                </a:lnTo>
                <a:lnTo>
                  <a:pt x="0" y="60041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545814">
            <a:off x="15596893" y="7952846"/>
            <a:ext cx="526783" cy="543755"/>
          </a:xfrm>
          <a:custGeom>
            <a:avLst/>
            <a:gdLst/>
            <a:ahLst/>
            <a:cxnLst/>
            <a:rect l="l" t="t" r="r" b="b"/>
            <a:pathLst>
              <a:path w="526783" h="543755">
                <a:moveTo>
                  <a:pt x="0" y="0"/>
                </a:moveTo>
                <a:lnTo>
                  <a:pt x="526783" y="0"/>
                </a:lnTo>
                <a:lnTo>
                  <a:pt x="526783" y="543754"/>
                </a:lnTo>
                <a:lnTo>
                  <a:pt x="0" y="543754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875112">
            <a:off x="16186142" y="8067130"/>
            <a:ext cx="609390" cy="517220"/>
          </a:xfrm>
          <a:custGeom>
            <a:avLst/>
            <a:gdLst/>
            <a:ahLst/>
            <a:cxnLst/>
            <a:rect l="l" t="t" r="r" b="b"/>
            <a:pathLst>
              <a:path w="609390" h="517220">
                <a:moveTo>
                  <a:pt x="0" y="0"/>
                </a:moveTo>
                <a:lnTo>
                  <a:pt x="609390" y="0"/>
                </a:lnTo>
                <a:lnTo>
                  <a:pt x="609390" y="517220"/>
                </a:lnTo>
                <a:lnTo>
                  <a:pt x="0" y="51722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744846" y="8325740"/>
            <a:ext cx="342869" cy="751493"/>
          </a:xfrm>
          <a:custGeom>
            <a:avLst/>
            <a:gdLst/>
            <a:ahLst/>
            <a:cxnLst/>
            <a:rect l="l" t="t" r="r" b="b"/>
            <a:pathLst>
              <a:path w="342869" h="751493">
                <a:moveTo>
                  <a:pt x="0" y="0"/>
                </a:moveTo>
                <a:lnTo>
                  <a:pt x="342869" y="0"/>
                </a:lnTo>
                <a:lnTo>
                  <a:pt x="342869" y="751493"/>
                </a:lnTo>
                <a:lnTo>
                  <a:pt x="0" y="751493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387730" y="8723588"/>
            <a:ext cx="365966" cy="564472"/>
          </a:xfrm>
          <a:custGeom>
            <a:avLst/>
            <a:gdLst/>
            <a:ahLst/>
            <a:cxnLst/>
            <a:rect l="l" t="t" r="r" b="b"/>
            <a:pathLst>
              <a:path w="365966" h="564472">
                <a:moveTo>
                  <a:pt x="0" y="0"/>
                </a:moveTo>
                <a:lnTo>
                  <a:pt x="365966" y="0"/>
                </a:lnTo>
                <a:lnTo>
                  <a:pt x="365966" y="564472"/>
                </a:lnTo>
                <a:lnTo>
                  <a:pt x="0" y="56447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430842" y="8262834"/>
            <a:ext cx="287707" cy="630591"/>
          </a:xfrm>
          <a:custGeom>
            <a:avLst/>
            <a:gdLst/>
            <a:ahLst/>
            <a:cxnLst/>
            <a:rect l="l" t="t" r="r" b="b"/>
            <a:pathLst>
              <a:path w="287707" h="630591">
                <a:moveTo>
                  <a:pt x="0" y="0"/>
                </a:moveTo>
                <a:lnTo>
                  <a:pt x="287707" y="0"/>
                </a:lnTo>
                <a:lnTo>
                  <a:pt x="287707" y="630591"/>
                </a:lnTo>
                <a:lnTo>
                  <a:pt x="0" y="63059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4194734" y="4535294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099"/>
                </a:lnTo>
                <a:lnTo>
                  <a:pt x="0" y="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4669112" y="4720450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100"/>
                </a:lnTo>
                <a:lnTo>
                  <a:pt x="0" y="8461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5195766" y="4838697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100"/>
                </a:lnTo>
                <a:lnTo>
                  <a:pt x="0" y="8461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5840684" y="4958344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099"/>
                </a:lnTo>
                <a:lnTo>
                  <a:pt x="0" y="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6504432" y="5105823"/>
            <a:ext cx="892981" cy="846100"/>
          </a:xfrm>
          <a:custGeom>
            <a:avLst/>
            <a:gdLst/>
            <a:ahLst/>
            <a:cxnLst/>
            <a:rect l="l" t="t" r="r" b="b"/>
            <a:pathLst>
              <a:path w="892981" h="846100">
                <a:moveTo>
                  <a:pt x="0" y="0"/>
                </a:moveTo>
                <a:lnTo>
                  <a:pt x="892981" y="0"/>
                </a:lnTo>
                <a:lnTo>
                  <a:pt x="892981" y="846099"/>
                </a:lnTo>
                <a:lnTo>
                  <a:pt x="0" y="846099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4380689" y="5919352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8" y="0"/>
                </a:lnTo>
                <a:lnTo>
                  <a:pt x="480398" y="441444"/>
                </a:lnTo>
                <a:lnTo>
                  <a:pt x="0" y="4414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5395447" y="1265195"/>
            <a:ext cx="6669428" cy="81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4"/>
              </a:lnSpc>
              <a:spcBef>
                <a:spcPct val="0"/>
              </a:spcBef>
            </a:pPr>
            <a:r>
              <a:rPr lang="en-US" sz="5362">
                <a:solidFill>
                  <a:srgbClr val="115DA7"/>
                </a:solidFill>
                <a:latin typeface="Baloo"/>
                <a:ea typeface="Baloo"/>
                <a:cs typeface="Baloo"/>
                <a:sym typeface="Baloo"/>
              </a:rPr>
              <a:t>Trò chơi: Bạn nào giỏi</a:t>
            </a:r>
          </a:p>
        </p:txBody>
      </p:sp>
      <p:sp>
        <p:nvSpPr>
          <p:cNvPr id="51" name="Freeform 51"/>
          <p:cNvSpPr/>
          <p:nvPr/>
        </p:nvSpPr>
        <p:spPr>
          <a:xfrm>
            <a:off x="14808272" y="6038846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9" y="0"/>
                </a:lnTo>
                <a:lnTo>
                  <a:pt x="480399" y="441445"/>
                </a:lnTo>
                <a:lnTo>
                  <a:pt x="0" y="441445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5264702" y="6134524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9" y="0"/>
                </a:lnTo>
                <a:lnTo>
                  <a:pt x="480399" y="441444"/>
                </a:lnTo>
                <a:lnTo>
                  <a:pt x="0" y="4414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5767776" y="6259568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9" y="0"/>
                </a:lnTo>
                <a:lnTo>
                  <a:pt x="480399" y="441445"/>
                </a:lnTo>
                <a:lnTo>
                  <a:pt x="0" y="441445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6264233" y="6360796"/>
            <a:ext cx="480399" cy="441444"/>
          </a:xfrm>
          <a:custGeom>
            <a:avLst/>
            <a:gdLst/>
            <a:ahLst/>
            <a:cxnLst/>
            <a:rect l="l" t="t" r="r" b="b"/>
            <a:pathLst>
              <a:path w="480399" h="441444">
                <a:moveTo>
                  <a:pt x="0" y="0"/>
                </a:moveTo>
                <a:lnTo>
                  <a:pt x="480398" y="0"/>
                </a:lnTo>
                <a:lnTo>
                  <a:pt x="480398" y="441444"/>
                </a:lnTo>
                <a:lnTo>
                  <a:pt x="0" y="44144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t="-7351" b="-7351"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639473" y="7475526"/>
            <a:ext cx="7796012" cy="2835799"/>
          </a:xfrm>
          <a:custGeom>
            <a:avLst/>
            <a:gdLst/>
            <a:ahLst/>
            <a:cxnLst/>
            <a:rect l="l" t="t" r="r" b="b"/>
            <a:pathLst>
              <a:path w="7796012" h="2835799">
                <a:moveTo>
                  <a:pt x="0" y="0"/>
                </a:moveTo>
                <a:lnTo>
                  <a:pt x="7796012" y="0"/>
                </a:lnTo>
                <a:lnTo>
                  <a:pt x="7796012" y="2835799"/>
                </a:lnTo>
                <a:lnTo>
                  <a:pt x="0" y="283579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152618" y="3490857"/>
            <a:ext cx="5611564" cy="2989433"/>
          </a:xfrm>
          <a:custGeom>
            <a:avLst/>
            <a:gdLst/>
            <a:ahLst/>
            <a:cxnLst/>
            <a:rect l="l" t="t" r="r" b="b"/>
            <a:pathLst>
              <a:path w="5611564" h="2989433">
                <a:moveTo>
                  <a:pt x="0" y="0"/>
                </a:moveTo>
                <a:lnTo>
                  <a:pt x="5611564" y="0"/>
                </a:lnTo>
                <a:lnTo>
                  <a:pt x="5611564" y="2989434"/>
                </a:lnTo>
                <a:lnTo>
                  <a:pt x="0" y="298943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028700" y="2046203"/>
            <a:ext cx="5603989" cy="3537518"/>
          </a:xfrm>
          <a:custGeom>
            <a:avLst/>
            <a:gdLst/>
            <a:ahLst/>
            <a:cxnLst/>
            <a:rect l="l" t="t" r="r" b="b"/>
            <a:pathLst>
              <a:path w="5603989" h="3537518">
                <a:moveTo>
                  <a:pt x="0" y="0"/>
                </a:moveTo>
                <a:lnTo>
                  <a:pt x="5603989" y="0"/>
                </a:lnTo>
                <a:lnTo>
                  <a:pt x="5603989" y="3537518"/>
                </a:lnTo>
                <a:lnTo>
                  <a:pt x="0" y="3537518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xmlns="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5686939" y="4110459"/>
            <a:ext cx="3276086" cy="3941156"/>
          </a:xfrm>
          <a:custGeom>
            <a:avLst/>
            <a:gdLst/>
            <a:ahLst/>
            <a:cxnLst/>
            <a:rect l="l" t="t" r="r" b="b"/>
            <a:pathLst>
              <a:path w="3276086" h="3941156">
                <a:moveTo>
                  <a:pt x="0" y="0"/>
                </a:moveTo>
                <a:lnTo>
                  <a:pt x="3276086" y="0"/>
                </a:lnTo>
                <a:lnTo>
                  <a:pt x="3276086" y="3941156"/>
                </a:lnTo>
                <a:lnTo>
                  <a:pt x="0" y="3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xmlns="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8560646" y="2124515"/>
            <a:ext cx="4273145" cy="2595935"/>
          </a:xfrm>
          <a:custGeom>
            <a:avLst/>
            <a:gdLst/>
            <a:ahLst/>
            <a:cxnLst/>
            <a:rect l="l" t="t" r="r" b="b"/>
            <a:pathLst>
              <a:path w="4273145" h="2595935">
                <a:moveTo>
                  <a:pt x="0" y="0"/>
                </a:moveTo>
                <a:lnTo>
                  <a:pt x="4273145" y="0"/>
                </a:lnTo>
                <a:lnTo>
                  <a:pt x="4273145" y="2595935"/>
                </a:lnTo>
                <a:lnTo>
                  <a:pt x="0" y="2595935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xmlns="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9776221" y="2338956"/>
            <a:ext cx="1841995" cy="216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63"/>
              </a:lnSpc>
              <a:spcBef>
                <a:spcPct val="0"/>
              </a:spcBef>
            </a:pPr>
            <a:r>
              <a:rPr lang="en-US" sz="14219">
                <a:solidFill>
                  <a:srgbClr val="115DA7"/>
                </a:solidFill>
                <a:latin typeface="Baloo"/>
                <a:ea typeface="Baloo"/>
                <a:cs typeface="Baloo"/>
                <a:sym typeface="Baloo"/>
              </a:rPr>
              <a:t>5?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51029" y="1265195"/>
            <a:ext cx="3670641" cy="5806999"/>
            <a:chOff x="0" y="0"/>
            <a:chExt cx="4894188" cy="7742666"/>
          </a:xfrm>
        </p:grpSpPr>
        <p:sp>
          <p:nvSpPr>
            <p:cNvPr id="5" name="Freeform 5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4571821" y="4751322"/>
            <a:ext cx="3716179" cy="5560003"/>
            <a:chOff x="0" y="0"/>
            <a:chExt cx="4954905" cy="7413338"/>
          </a:xfrm>
        </p:grpSpPr>
        <p:sp>
          <p:nvSpPr>
            <p:cNvPr id="30" name="Freeform 30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276122" y="2689885"/>
            <a:ext cx="6299131" cy="6181376"/>
            <a:chOff x="0" y="0"/>
            <a:chExt cx="1659030" cy="162801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659030" cy="1628017"/>
            </a:xfrm>
            <a:custGeom>
              <a:avLst/>
              <a:gdLst/>
              <a:ahLst/>
              <a:cxnLst/>
              <a:rect l="l" t="t" r="r" b="b"/>
              <a:pathLst>
                <a:path w="1659030" h="1628017">
                  <a:moveTo>
                    <a:pt x="62681" y="0"/>
                  </a:moveTo>
                  <a:lnTo>
                    <a:pt x="1596349" y="0"/>
                  </a:lnTo>
                  <a:cubicBezTo>
                    <a:pt x="1612973" y="0"/>
                    <a:pt x="1628916" y="6604"/>
                    <a:pt x="1640671" y="18359"/>
                  </a:cubicBezTo>
                  <a:cubicBezTo>
                    <a:pt x="1652426" y="30114"/>
                    <a:pt x="1659030" y="46057"/>
                    <a:pt x="1659030" y="62681"/>
                  </a:cubicBezTo>
                  <a:lnTo>
                    <a:pt x="1659030" y="1565335"/>
                  </a:lnTo>
                  <a:cubicBezTo>
                    <a:pt x="1659030" y="1581960"/>
                    <a:pt x="1652426" y="1597903"/>
                    <a:pt x="1640671" y="1609658"/>
                  </a:cubicBezTo>
                  <a:cubicBezTo>
                    <a:pt x="1628916" y="1621413"/>
                    <a:pt x="1612973" y="1628017"/>
                    <a:pt x="1596349" y="1628017"/>
                  </a:cubicBezTo>
                  <a:lnTo>
                    <a:pt x="62681" y="1628017"/>
                  </a:lnTo>
                  <a:cubicBezTo>
                    <a:pt x="28063" y="1628017"/>
                    <a:pt x="0" y="1599953"/>
                    <a:pt x="0" y="1565335"/>
                  </a:cubicBezTo>
                  <a:lnTo>
                    <a:pt x="0" y="62681"/>
                  </a:lnTo>
                  <a:cubicBezTo>
                    <a:pt x="0" y="46057"/>
                    <a:pt x="6604" y="30114"/>
                    <a:pt x="18359" y="18359"/>
                  </a:cubicBezTo>
                  <a:cubicBezTo>
                    <a:pt x="30114" y="6604"/>
                    <a:pt x="46057" y="0"/>
                    <a:pt x="626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E077"/>
              </a:solidFill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659030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Freeform 57"/>
          <p:cNvSpPr/>
          <p:nvPr/>
        </p:nvSpPr>
        <p:spPr>
          <a:xfrm>
            <a:off x="500931" y="3337412"/>
            <a:ext cx="2451964" cy="2384787"/>
          </a:xfrm>
          <a:custGeom>
            <a:avLst/>
            <a:gdLst/>
            <a:ahLst/>
            <a:cxnLst/>
            <a:rect l="l" t="t" r="r" b="b"/>
            <a:pathLst>
              <a:path w="2451964" h="2384787">
                <a:moveTo>
                  <a:pt x="0" y="0"/>
                </a:moveTo>
                <a:lnTo>
                  <a:pt x="2451965" y="0"/>
                </a:lnTo>
                <a:lnTo>
                  <a:pt x="2451965" y="2384787"/>
                </a:lnTo>
                <a:lnTo>
                  <a:pt x="0" y="2384787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950950" y="1947107"/>
            <a:ext cx="4512155" cy="1295055"/>
            <a:chOff x="0" y="0"/>
            <a:chExt cx="6016206" cy="1726740"/>
          </a:xfrm>
        </p:grpSpPr>
        <p:grpSp>
          <p:nvGrpSpPr>
            <p:cNvPr id="59" name="Group 59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EE077"/>
              </a:solidFill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477CAF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in vân tay</a:t>
              </a:r>
            </a:p>
          </p:txBody>
        </p:sp>
      </p:grpSp>
      <p:sp>
        <p:nvSpPr>
          <p:cNvPr id="63" name="Freeform 63"/>
          <p:cNvSpPr/>
          <p:nvPr/>
        </p:nvSpPr>
        <p:spPr>
          <a:xfrm>
            <a:off x="1540618" y="5884997"/>
            <a:ext cx="3770138" cy="2986264"/>
          </a:xfrm>
          <a:custGeom>
            <a:avLst/>
            <a:gdLst/>
            <a:ahLst/>
            <a:cxnLst/>
            <a:rect l="l" t="t" r="r" b="b"/>
            <a:pathLst>
              <a:path w="3770138" h="2986264">
                <a:moveTo>
                  <a:pt x="0" y="0"/>
                </a:moveTo>
                <a:lnTo>
                  <a:pt x="3770138" y="0"/>
                </a:lnTo>
                <a:lnTo>
                  <a:pt x="3770138" y="2986264"/>
                </a:lnTo>
                <a:lnTo>
                  <a:pt x="0" y="2986264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3207027" y="3645415"/>
            <a:ext cx="3149565" cy="1849057"/>
          </a:xfrm>
          <a:custGeom>
            <a:avLst/>
            <a:gdLst/>
            <a:ahLst/>
            <a:cxnLst/>
            <a:rect l="l" t="t" r="r" b="b"/>
            <a:pathLst>
              <a:path w="3149565" h="1849057">
                <a:moveTo>
                  <a:pt x="0" y="0"/>
                </a:moveTo>
                <a:lnTo>
                  <a:pt x="3149566" y="0"/>
                </a:lnTo>
                <a:lnTo>
                  <a:pt x="3149566" y="1849057"/>
                </a:lnTo>
                <a:lnTo>
                  <a:pt x="0" y="1849057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xmlns="" r:embed="rId47"/>
                </a:ext>
              </a:extLst>
            </a:blip>
            <a:stretch>
              <a:fillRect/>
            </a:stretch>
          </a:blipFill>
        </p:spPr>
      </p:sp>
      <p:grpSp>
        <p:nvGrpSpPr>
          <p:cNvPr id="65" name="Group 65"/>
          <p:cNvGrpSpPr/>
          <p:nvPr/>
        </p:nvGrpSpPr>
        <p:grpSpPr>
          <a:xfrm>
            <a:off x="7732557" y="1947107"/>
            <a:ext cx="4512155" cy="1295055"/>
            <a:chOff x="0" y="0"/>
            <a:chExt cx="6016206" cy="1726740"/>
          </a:xfrm>
        </p:grpSpPr>
        <p:grpSp>
          <p:nvGrpSpPr>
            <p:cNvPr id="66" name="Group 66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FBC7B"/>
              </a:solidFill>
            </p:spPr>
          </p:sp>
          <p:sp>
            <p:nvSpPr>
              <p:cNvPr id="68" name="TextBox 68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115DA7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đất nặn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6984828" y="2689885"/>
            <a:ext cx="6237443" cy="6181376"/>
            <a:chOff x="0" y="0"/>
            <a:chExt cx="1642783" cy="1628017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642783" cy="1628017"/>
            </a:xfrm>
            <a:custGeom>
              <a:avLst/>
              <a:gdLst/>
              <a:ahLst/>
              <a:cxnLst/>
              <a:rect l="l" t="t" r="r" b="b"/>
              <a:pathLst>
                <a:path w="1642783" h="1628017">
                  <a:moveTo>
                    <a:pt x="63301" y="0"/>
                  </a:moveTo>
                  <a:lnTo>
                    <a:pt x="1579482" y="0"/>
                  </a:lnTo>
                  <a:cubicBezTo>
                    <a:pt x="1614443" y="0"/>
                    <a:pt x="1642783" y="28341"/>
                    <a:pt x="1642783" y="63301"/>
                  </a:cubicBezTo>
                  <a:lnTo>
                    <a:pt x="1642783" y="1564715"/>
                  </a:lnTo>
                  <a:cubicBezTo>
                    <a:pt x="1642783" y="1599676"/>
                    <a:pt x="1614443" y="1628017"/>
                    <a:pt x="1579482" y="1628017"/>
                  </a:cubicBezTo>
                  <a:lnTo>
                    <a:pt x="63301" y="1628017"/>
                  </a:lnTo>
                  <a:cubicBezTo>
                    <a:pt x="28341" y="1628017"/>
                    <a:pt x="0" y="1599676"/>
                    <a:pt x="0" y="1564715"/>
                  </a:cubicBezTo>
                  <a:lnTo>
                    <a:pt x="0" y="63301"/>
                  </a:lnTo>
                  <a:cubicBezTo>
                    <a:pt x="0" y="28341"/>
                    <a:pt x="28341" y="0"/>
                    <a:pt x="633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BC7B"/>
              </a:solidFill>
              <a:prstDash val="solid"/>
              <a:round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1642783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3" name="Freeform 73"/>
          <p:cNvSpPr/>
          <p:nvPr/>
        </p:nvSpPr>
        <p:spPr>
          <a:xfrm>
            <a:off x="7699164" y="4529806"/>
            <a:ext cx="4725393" cy="4341455"/>
          </a:xfrm>
          <a:custGeom>
            <a:avLst/>
            <a:gdLst/>
            <a:ahLst/>
            <a:cxnLst/>
            <a:rect l="l" t="t" r="r" b="b"/>
            <a:pathLst>
              <a:path w="4725393" h="4341455">
                <a:moveTo>
                  <a:pt x="0" y="0"/>
                </a:moveTo>
                <a:lnTo>
                  <a:pt x="4725393" y="0"/>
                </a:lnTo>
                <a:lnTo>
                  <a:pt x="4725393" y="4341455"/>
                </a:lnTo>
                <a:lnTo>
                  <a:pt x="0" y="4341455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74"/>
          <p:cNvSpPr/>
          <p:nvPr/>
        </p:nvSpPr>
        <p:spPr>
          <a:xfrm>
            <a:off x="7442796" y="3645415"/>
            <a:ext cx="2371148" cy="1750697"/>
          </a:xfrm>
          <a:custGeom>
            <a:avLst/>
            <a:gdLst/>
            <a:ahLst/>
            <a:cxnLst/>
            <a:rect l="l" t="t" r="r" b="b"/>
            <a:pathLst>
              <a:path w="2371148" h="1750697">
                <a:moveTo>
                  <a:pt x="0" y="0"/>
                </a:moveTo>
                <a:lnTo>
                  <a:pt x="2371148" y="0"/>
                </a:lnTo>
                <a:lnTo>
                  <a:pt x="2371148" y="1750697"/>
                </a:lnTo>
                <a:lnTo>
                  <a:pt x="0" y="1750697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75"/>
          <p:cNvSpPr/>
          <p:nvPr/>
        </p:nvSpPr>
        <p:spPr>
          <a:xfrm>
            <a:off x="10680719" y="3337412"/>
            <a:ext cx="2158519" cy="1367062"/>
          </a:xfrm>
          <a:custGeom>
            <a:avLst/>
            <a:gdLst/>
            <a:ahLst/>
            <a:cxnLst/>
            <a:rect l="l" t="t" r="r" b="b"/>
            <a:pathLst>
              <a:path w="2158519" h="1367062">
                <a:moveTo>
                  <a:pt x="0" y="0"/>
                </a:moveTo>
                <a:lnTo>
                  <a:pt x="2158519" y="0"/>
                </a:lnTo>
                <a:lnTo>
                  <a:pt x="2158519" y="1367062"/>
                </a:lnTo>
                <a:lnTo>
                  <a:pt x="0" y="1367062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xmlns="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76" name="TextBox 76"/>
          <p:cNvSpPr txBox="1"/>
          <p:nvPr/>
        </p:nvSpPr>
        <p:spPr>
          <a:xfrm rot="11549">
            <a:off x="2231760" y="449148"/>
            <a:ext cx="151643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9"/>
              </a:lnSpc>
              <a:spcBef>
                <a:spcPct val="0"/>
              </a:spcBef>
            </a:pPr>
            <a:r>
              <a:rPr lang="en-US" sz="51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51029" y="1265195"/>
            <a:ext cx="3670641" cy="5806999"/>
            <a:chOff x="0" y="0"/>
            <a:chExt cx="4894188" cy="7742666"/>
          </a:xfrm>
        </p:grpSpPr>
        <p:sp>
          <p:nvSpPr>
            <p:cNvPr id="5" name="Freeform 5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4571821" y="4751322"/>
            <a:ext cx="3716179" cy="5560003"/>
            <a:chOff x="0" y="0"/>
            <a:chExt cx="4954905" cy="7413338"/>
          </a:xfrm>
        </p:grpSpPr>
        <p:sp>
          <p:nvSpPr>
            <p:cNvPr id="30" name="Freeform 30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298700" y="2689885"/>
            <a:ext cx="6299131" cy="6181376"/>
            <a:chOff x="0" y="0"/>
            <a:chExt cx="1659030" cy="162801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659030" cy="1628017"/>
            </a:xfrm>
            <a:custGeom>
              <a:avLst/>
              <a:gdLst/>
              <a:ahLst/>
              <a:cxnLst/>
              <a:rect l="l" t="t" r="r" b="b"/>
              <a:pathLst>
                <a:path w="1659030" h="1628017">
                  <a:moveTo>
                    <a:pt x="62681" y="0"/>
                  </a:moveTo>
                  <a:lnTo>
                    <a:pt x="1596349" y="0"/>
                  </a:lnTo>
                  <a:cubicBezTo>
                    <a:pt x="1612973" y="0"/>
                    <a:pt x="1628916" y="6604"/>
                    <a:pt x="1640671" y="18359"/>
                  </a:cubicBezTo>
                  <a:cubicBezTo>
                    <a:pt x="1652426" y="30114"/>
                    <a:pt x="1659030" y="46057"/>
                    <a:pt x="1659030" y="62681"/>
                  </a:cubicBezTo>
                  <a:lnTo>
                    <a:pt x="1659030" y="1565335"/>
                  </a:lnTo>
                  <a:cubicBezTo>
                    <a:pt x="1659030" y="1581960"/>
                    <a:pt x="1652426" y="1597903"/>
                    <a:pt x="1640671" y="1609658"/>
                  </a:cubicBezTo>
                  <a:cubicBezTo>
                    <a:pt x="1628916" y="1621413"/>
                    <a:pt x="1612973" y="1628017"/>
                    <a:pt x="1596349" y="1628017"/>
                  </a:cubicBezTo>
                  <a:lnTo>
                    <a:pt x="62681" y="1628017"/>
                  </a:lnTo>
                  <a:cubicBezTo>
                    <a:pt x="28063" y="1628017"/>
                    <a:pt x="0" y="1599953"/>
                    <a:pt x="0" y="1565335"/>
                  </a:cubicBezTo>
                  <a:lnTo>
                    <a:pt x="0" y="62681"/>
                  </a:lnTo>
                  <a:cubicBezTo>
                    <a:pt x="0" y="46057"/>
                    <a:pt x="6604" y="30114"/>
                    <a:pt x="18359" y="18359"/>
                  </a:cubicBezTo>
                  <a:cubicBezTo>
                    <a:pt x="30114" y="6604"/>
                    <a:pt x="46057" y="0"/>
                    <a:pt x="626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E077"/>
              </a:solidFill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659030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950950" y="1947107"/>
            <a:ext cx="4512155" cy="1295055"/>
            <a:chOff x="0" y="0"/>
            <a:chExt cx="6016206" cy="1726740"/>
          </a:xfrm>
        </p:grpSpPr>
        <p:grpSp>
          <p:nvGrpSpPr>
            <p:cNvPr id="58" name="Group 58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EE077"/>
              </a:solidFill>
            </p:spPr>
          </p:sp>
          <p:sp>
            <p:nvSpPr>
              <p:cNvPr id="60" name="TextBox 60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477CAF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khuy màu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7732557" y="1947107"/>
            <a:ext cx="4512155" cy="1295055"/>
            <a:chOff x="0" y="0"/>
            <a:chExt cx="6016206" cy="1726740"/>
          </a:xfrm>
        </p:grpSpPr>
        <p:grpSp>
          <p:nvGrpSpPr>
            <p:cNvPr id="63" name="Group 63"/>
            <p:cNvGrpSpPr/>
            <p:nvPr/>
          </p:nvGrpSpPr>
          <p:grpSpPr>
            <a:xfrm>
              <a:off x="253364" y="0"/>
              <a:ext cx="5762842" cy="1726740"/>
              <a:chOff x="0" y="0"/>
              <a:chExt cx="1138339" cy="341084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138339" cy="341084"/>
              </a:xfrm>
              <a:custGeom>
                <a:avLst/>
                <a:gdLst/>
                <a:ahLst/>
                <a:cxnLst/>
                <a:rect l="l" t="t" r="r" b="b"/>
                <a:pathLst>
                  <a:path w="1138339" h="341084">
                    <a:moveTo>
                      <a:pt x="91353" y="0"/>
                    </a:moveTo>
                    <a:lnTo>
                      <a:pt x="1046987" y="0"/>
                    </a:lnTo>
                    <a:cubicBezTo>
                      <a:pt x="1097439" y="0"/>
                      <a:pt x="1138339" y="40900"/>
                      <a:pt x="1138339" y="91353"/>
                    </a:cubicBezTo>
                    <a:lnTo>
                      <a:pt x="1138339" y="249732"/>
                    </a:lnTo>
                    <a:cubicBezTo>
                      <a:pt x="1138339" y="273960"/>
                      <a:pt x="1128715" y="297196"/>
                      <a:pt x="1111583" y="314328"/>
                    </a:cubicBezTo>
                    <a:cubicBezTo>
                      <a:pt x="1094451" y="331460"/>
                      <a:pt x="1071215" y="341084"/>
                      <a:pt x="1046987" y="341084"/>
                    </a:cubicBezTo>
                    <a:lnTo>
                      <a:pt x="91353" y="341084"/>
                    </a:lnTo>
                    <a:cubicBezTo>
                      <a:pt x="40900" y="341084"/>
                      <a:pt x="0" y="300184"/>
                      <a:pt x="0" y="249732"/>
                    </a:cubicBezTo>
                    <a:lnTo>
                      <a:pt x="0" y="91353"/>
                    </a:lnTo>
                    <a:cubicBezTo>
                      <a:pt x="0" y="40900"/>
                      <a:pt x="40900" y="0"/>
                      <a:pt x="91353" y="0"/>
                    </a:cubicBezTo>
                    <a:close/>
                  </a:path>
                </a:pathLst>
              </a:custGeom>
              <a:solidFill>
                <a:srgbClr val="FFBC7B"/>
              </a:solidFill>
            </p:spPr>
          </p:sp>
          <p:sp>
            <p:nvSpPr>
              <p:cNvPr id="65" name="TextBox 65"/>
              <p:cNvSpPr txBox="1"/>
              <p:nvPr/>
            </p:nvSpPr>
            <p:spPr>
              <a:xfrm>
                <a:off x="0" y="-38100"/>
                <a:ext cx="1138339" cy="3791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6" name="TextBox 66"/>
            <p:cNvSpPr txBox="1"/>
            <p:nvPr/>
          </p:nvSpPr>
          <p:spPr>
            <a:xfrm rot="11549">
              <a:off x="2372" y="142645"/>
              <a:ext cx="6011461" cy="143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115DA7"/>
                  </a:solidFill>
                  <a:latin typeface="Baloo"/>
                  <a:ea typeface="Baloo"/>
                  <a:cs typeface="Baloo"/>
                  <a:sym typeface="Baloo"/>
                </a:rPr>
                <a:t>Nhóm tạo chữ số bằng đồ số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6984828" y="2689885"/>
            <a:ext cx="6237443" cy="6181376"/>
            <a:chOff x="0" y="0"/>
            <a:chExt cx="1642783" cy="1628017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642783" cy="1628017"/>
            </a:xfrm>
            <a:custGeom>
              <a:avLst/>
              <a:gdLst/>
              <a:ahLst/>
              <a:cxnLst/>
              <a:rect l="l" t="t" r="r" b="b"/>
              <a:pathLst>
                <a:path w="1642783" h="1628017">
                  <a:moveTo>
                    <a:pt x="63301" y="0"/>
                  </a:moveTo>
                  <a:lnTo>
                    <a:pt x="1579482" y="0"/>
                  </a:lnTo>
                  <a:cubicBezTo>
                    <a:pt x="1614443" y="0"/>
                    <a:pt x="1642783" y="28341"/>
                    <a:pt x="1642783" y="63301"/>
                  </a:cubicBezTo>
                  <a:lnTo>
                    <a:pt x="1642783" y="1564715"/>
                  </a:lnTo>
                  <a:cubicBezTo>
                    <a:pt x="1642783" y="1599676"/>
                    <a:pt x="1614443" y="1628017"/>
                    <a:pt x="1579482" y="1628017"/>
                  </a:cubicBezTo>
                  <a:lnTo>
                    <a:pt x="63301" y="1628017"/>
                  </a:lnTo>
                  <a:cubicBezTo>
                    <a:pt x="28341" y="1628017"/>
                    <a:pt x="0" y="1599676"/>
                    <a:pt x="0" y="1564715"/>
                  </a:cubicBezTo>
                  <a:lnTo>
                    <a:pt x="0" y="63301"/>
                  </a:lnTo>
                  <a:cubicBezTo>
                    <a:pt x="0" y="28341"/>
                    <a:pt x="28341" y="0"/>
                    <a:pt x="6330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BC7B"/>
              </a:solidFill>
              <a:prstDash val="solid"/>
              <a:round/>
            </a:ln>
          </p:spPr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1642783" cy="1666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0" name="Freeform 70"/>
          <p:cNvSpPr/>
          <p:nvPr/>
        </p:nvSpPr>
        <p:spPr>
          <a:xfrm>
            <a:off x="950950" y="6367722"/>
            <a:ext cx="5157105" cy="3004014"/>
          </a:xfrm>
          <a:custGeom>
            <a:avLst/>
            <a:gdLst/>
            <a:ahLst/>
            <a:cxnLst/>
            <a:rect l="l" t="t" r="r" b="b"/>
            <a:pathLst>
              <a:path w="5157105" h="3004014">
                <a:moveTo>
                  <a:pt x="0" y="0"/>
                </a:moveTo>
                <a:lnTo>
                  <a:pt x="5157105" y="0"/>
                </a:lnTo>
                <a:lnTo>
                  <a:pt x="5157105" y="3004014"/>
                </a:lnTo>
                <a:lnTo>
                  <a:pt x="0" y="3004014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691794" y="6752144"/>
            <a:ext cx="1679976" cy="1440579"/>
          </a:xfrm>
          <a:custGeom>
            <a:avLst/>
            <a:gdLst/>
            <a:ahLst/>
            <a:cxnLst/>
            <a:rect l="l" t="t" r="r" b="b"/>
            <a:pathLst>
              <a:path w="1679976" h="1440579">
                <a:moveTo>
                  <a:pt x="0" y="0"/>
                </a:moveTo>
                <a:lnTo>
                  <a:pt x="1679976" y="0"/>
                </a:lnTo>
                <a:lnTo>
                  <a:pt x="1679976" y="1440580"/>
                </a:lnTo>
                <a:lnTo>
                  <a:pt x="0" y="1440580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2978016" y="6626789"/>
            <a:ext cx="1540488" cy="1565935"/>
          </a:xfrm>
          <a:custGeom>
            <a:avLst/>
            <a:gdLst/>
            <a:ahLst/>
            <a:cxnLst/>
            <a:rect l="l" t="t" r="r" b="b"/>
            <a:pathLst>
              <a:path w="1540488" h="1565935">
                <a:moveTo>
                  <a:pt x="0" y="0"/>
                </a:moveTo>
                <a:lnTo>
                  <a:pt x="1540488" y="0"/>
                </a:lnTo>
                <a:lnTo>
                  <a:pt x="1540488" y="1565935"/>
                </a:lnTo>
                <a:lnTo>
                  <a:pt x="0" y="1565935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/>
            </a:stretch>
          </a:blipFill>
        </p:spPr>
      </p:sp>
      <p:grpSp>
        <p:nvGrpSpPr>
          <p:cNvPr id="73" name="Group 73"/>
          <p:cNvGrpSpPr/>
          <p:nvPr/>
        </p:nvGrpSpPr>
        <p:grpSpPr>
          <a:xfrm>
            <a:off x="1153113" y="3847735"/>
            <a:ext cx="1077361" cy="1764560"/>
            <a:chOff x="0" y="0"/>
            <a:chExt cx="1436482" cy="2352746"/>
          </a:xfrm>
        </p:grpSpPr>
        <p:sp>
          <p:nvSpPr>
            <p:cNvPr id="74" name="Freeform 74"/>
            <p:cNvSpPr/>
            <p:nvPr/>
          </p:nvSpPr>
          <p:spPr>
            <a:xfrm>
              <a:off x="622118" y="0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6"/>
                  </a:lnTo>
                  <a:lnTo>
                    <a:pt x="0" y="697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718241" y="818279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5"/>
                  </a:lnTo>
                  <a:lnTo>
                    <a:pt x="0" y="697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718241" y="1655040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6"/>
                  </a:lnTo>
                  <a:lnTo>
                    <a:pt x="0" y="697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>
              <a:off x="0" y="348853"/>
              <a:ext cx="718241" cy="697706"/>
            </a:xfrm>
            <a:custGeom>
              <a:avLst/>
              <a:gdLst/>
              <a:ahLst/>
              <a:cxnLst/>
              <a:rect l="l" t="t" r="r" b="b"/>
              <a:pathLst>
                <a:path w="718241" h="697706">
                  <a:moveTo>
                    <a:pt x="0" y="0"/>
                  </a:moveTo>
                  <a:lnTo>
                    <a:pt x="718241" y="0"/>
                  </a:lnTo>
                  <a:lnTo>
                    <a:pt x="718241" y="697706"/>
                  </a:lnTo>
                  <a:lnTo>
                    <a:pt x="0" y="6977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 b="-1699"/>
              </a:stretch>
            </a:blipFill>
          </p:spPr>
        </p:sp>
      </p:grpSp>
      <p:grpSp>
        <p:nvGrpSpPr>
          <p:cNvPr id="78" name="Group 78"/>
          <p:cNvGrpSpPr/>
          <p:nvPr/>
        </p:nvGrpSpPr>
        <p:grpSpPr>
          <a:xfrm>
            <a:off x="3068146" y="3847735"/>
            <a:ext cx="1179272" cy="1713477"/>
            <a:chOff x="0" y="0"/>
            <a:chExt cx="1572363" cy="2284636"/>
          </a:xfrm>
        </p:grpSpPr>
        <p:sp>
          <p:nvSpPr>
            <p:cNvPr id="79" name="Freeform 79"/>
            <p:cNvSpPr/>
            <p:nvPr/>
          </p:nvSpPr>
          <p:spPr>
            <a:xfrm>
              <a:off x="442063" y="0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>
              <a:off x="0" y="28257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>
              <a:off x="896408" y="31757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613833" y="762152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282575" y="1193950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0" y="1719486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565150" y="167012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007213" y="1670125"/>
              <a:ext cx="565150" cy="565150"/>
            </a:xfrm>
            <a:custGeom>
              <a:avLst/>
              <a:gdLst/>
              <a:ahLst/>
              <a:cxnLst/>
              <a:rect l="l" t="t" r="r" b="b"/>
              <a:pathLst>
                <a:path w="565150" h="565150">
                  <a:moveTo>
                    <a:pt x="0" y="0"/>
                  </a:moveTo>
                  <a:lnTo>
                    <a:pt x="565150" y="0"/>
                  </a:lnTo>
                  <a:lnTo>
                    <a:pt x="565150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xmlns="" r:embed="rId4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7" name="Freeform 87"/>
          <p:cNvSpPr/>
          <p:nvPr/>
        </p:nvSpPr>
        <p:spPr>
          <a:xfrm>
            <a:off x="4311475" y="6938464"/>
            <a:ext cx="1151630" cy="1185720"/>
          </a:xfrm>
          <a:custGeom>
            <a:avLst/>
            <a:gdLst/>
            <a:ahLst/>
            <a:cxnLst/>
            <a:rect l="l" t="t" r="r" b="b"/>
            <a:pathLst>
              <a:path w="1151630" h="1185720">
                <a:moveTo>
                  <a:pt x="0" y="0"/>
                </a:moveTo>
                <a:lnTo>
                  <a:pt x="1151630" y="0"/>
                </a:lnTo>
                <a:lnTo>
                  <a:pt x="1151630" y="1185719"/>
                </a:lnTo>
                <a:lnTo>
                  <a:pt x="0" y="1185719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/>
            </a:stretch>
          </a:blipFill>
        </p:spPr>
      </p:sp>
      <p:grpSp>
        <p:nvGrpSpPr>
          <p:cNvPr id="88" name="Group 88"/>
          <p:cNvGrpSpPr/>
          <p:nvPr/>
        </p:nvGrpSpPr>
        <p:grpSpPr>
          <a:xfrm>
            <a:off x="4857018" y="3903391"/>
            <a:ext cx="1099109" cy="1695860"/>
            <a:chOff x="0" y="0"/>
            <a:chExt cx="1465479" cy="2261147"/>
          </a:xfrm>
        </p:grpSpPr>
        <p:sp>
          <p:nvSpPr>
            <p:cNvPr id="89" name="Freeform 89"/>
            <p:cNvSpPr/>
            <p:nvPr/>
          </p:nvSpPr>
          <p:spPr>
            <a:xfrm>
              <a:off x="0" y="206083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>
              <a:off x="488493" y="0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>
              <a:off x="880255" y="206083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>
              <a:off x="782746" y="618249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>
              <a:off x="391762" y="958021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>
              <a:off x="782746" y="1233615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>
              <a:off x="976986" y="1592087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488493" y="1848981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0" y="1645781"/>
              <a:ext cx="488493" cy="412166"/>
            </a:xfrm>
            <a:custGeom>
              <a:avLst/>
              <a:gdLst/>
              <a:ahLst/>
              <a:cxnLst/>
              <a:rect l="l" t="t" r="r" b="b"/>
              <a:pathLst>
                <a:path w="488493" h="412166">
                  <a:moveTo>
                    <a:pt x="0" y="0"/>
                  </a:moveTo>
                  <a:lnTo>
                    <a:pt x="488493" y="0"/>
                  </a:lnTo>
                  <a:lnTo>
                    <a:pt x="488493" y="412166"/>
                  </a:lnTo>
                  <a:lnTo>
                    <a:pt x="0" y="412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/>
              </a:stretch>
            </a:blipFill>
          </p:spPr>
        </p:sp>
      </p:grpSp>
      <p:sp>
        <p:nvSpPr>
          <p:cNvPr id="98" name="Freeform 98"/>
          <p:cNvSpPr/>
          <p:nvPr/>
        </p:nvSpPr>
        <p:spPr>
          <a:xfrm>
            <a:off x="7680828" y="3320666"/>
            <a:ext cx="1991060" cy="2649759"/>
          </a:xfrm>
          <a:custGeom>
            <a:avLst/>
            <a:gdLst/>
            <a:ahLst/>
            <a:cxnLst/>
            <a:rect l="l" t="t" r="r" b="b"/>
            <a:pathLst>
              <a:path w="1991060" h="2649759">
                <a:moveTo>
                  <a:pt x="0" y="0"/>
                </a:moveTo>
                <a:lnTo>
                  <a:pt x="1991059" y="0"/>
                </a:lnTo>
                <a:lnTo>
                  <a:pt x="1991059" y="2649759"/>
                </a:lnTo>
                <a:lnTo>
                  <a:pt x="0" y="2649759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 b="-6375"/>
            </a:stretch>
          </a:blipFill>
        </p:spPr>
      </p:sp>
      <p:sp>
        <p:nvSpPr>
          <p:cNvPr id="99" name="Freeform 99"/>
          <p:cNvSpPr/>
          <p:nvPr/>
        </p:nvSpPr>
        <p:spPr>
          <a:xfrm>
            <a:off x="10586287" y="3320666"/>
            <a:ext cx="1946713" cy="2755917"/>
          </a:xfrm>
          <a:custGeom>
            <a:avLst/>
            <a:gdLst/>
            <a:ahLst/>
            <a:cxnLst/>
            <a:rect l="l" t="t" r="r" b="b"/>
            <a:pathLst>
              <a:path w="1946713" h="2755917">
                <a:moveTo>
                  <a:pt x="0" y="0"/>
                </a:moveTo>
                <a:lnTo>
                  <a:pt x="1946713" y="0"/>
                </a:lnTo>
                <a:lnTo>
                  <a:pt x="1946713" y="2755918"/>
                </a:lnTo>
                <a:lnTo>
                  <a:pt x="0" y="2755918"/>
                </a:lnTo>
                <a:lnTo>
                  <a:pt x="0" y="0"/>
                </a:lnTo>
                <a:close/>
              </a:path>
            </a:pathLst>
          </a:custGeom>
          <a:blipFill>
            <a:blip r:embed="rId53"/>
            <a:stretch>
              <a:fillRect/>
            </a:stretch>
          </a:blipFill>
        </p:spPr>
      </p:sp>
      <p:sp>
        <p:nvSpPr>
          <p:cNvPr id="100" name="Freeform 100"/>
          <p:cNvSpPr/>
          <p:nvPr/>
        </p:nvSpPr>
        <p:spPr>
          <a:xfrm>
            <a:off x="10633025" y="6186448"/>
            <a:ext cx="1899975" cy="2563605"/>
          </a:xfrm>
          <a:custGeom>
            <a:avLst/>
            <a:gdLst/>
            <a:ahLst/>
            <a:cxnLst/>
            <a:rect l="l" t="t" r="r" b="b"/>
            <a:pathLst>
              <a:path w="1899975" h="2563605">
                <a:moveTo>
                  <a:pt x="0" y="0"/>
                </a:moveTo>
                <a:lnTo>
                  <a:pt x="1899975" y="0"/>
                </a:lnTo>
                <a:lnTo>
                  <a:pt x="1899975" y="2563605"/>
                </a:lnTo>
                <a:lnTo>
                  <a:pt x="0" y="2563605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 b="-4920"/>
            </a:stretch>
          </a:blipFill>
        </p:spPr>
      </p:sp>
      <p:sp>
        <p:nvSpPr>
          <p:cNvPr id="101" name="Freeform 101"/>
          <p:cNvSpPr/>
          <p:nvPr/>
        </p:nvSpPr>
        <p:spPr>
          <a:xfrm>
            <a:off x="11209736" y="2144616"/>
            <a:ext cx="1323264" cy="1176051"/>
          </a:xfrm>
          <a:custGeom>
            <a:avLst/>
            <a:gdLst/>
            <a:ahLst/>
            <a:cxnLst/>
            <a:rect l="l" t="t" r="r" b="b"/>
            <a:pathLst>
              <a:path w="1323264" h="1176051">
                <a:moveTo>
                  <a:pt x="0" y="0"/>
                </a:moveTo>
                <a:lnTo>
                  <a:pt x="1323264" y="0"/>
                </a:lnTo>
                <a:lnTo>
                  <a:pt x="1323264" y="1176050"/>
                </a:lnTo>
                <a:lnTo>
                  <a:pt x="0" y="1176050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/>
            </a:stretch>
          </a:blipFill>
        </p:spPr>
      </p:sp>
      <p:sp>
        <p:nvSpPr>
          <p:cNvPr id="102" name="Freeform 102"/>
          <p:cNvSpPr/>
          <p:nvPr/>
        </p:nvSpPr>
        <p:spPr>
          <a:xfrm>
            <a:off x="7732557" y="6159093"/>
            <a:ext cx="1939330" cy="2590960"/>
          </a:xfrm>
          <a:custGeom>
            <a:avLst/>
            <a:gdLst/>
            <a:ahLst/>
            <a:cxnLst/>
            <a:rect l="l" t="t" r="r" b="b"/>
            <a:pathLst>
              <a:path w="1939330" h="2590960">
                <a:moveTo>
                  <a:pt x="0" y="0"/>
                </a:moveTo>
                <a:lnTo>
                  <a:pt x="1939330" y="0"/>
                </a:lnTo>
                <a:lnTo>
                  <a:pt x="1939330" y="2590960"/>
                </a:lnTo>
                <a:lnTo>
                  <a:pt x="0" y="2590960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 t="-2981" b="-2981"/>
            </a:stretch>
          </a:blipFill>
        </p:spPr>
      </p:sp>
      <p:sp>
        <p:nvSpPr>
          <p:cNvPr id="103" name="TextBox 103"/>
          <p:cNvSpPr txBox="1"/>
          <p:nvPr/>
        </p:nvSpPr>
        <p:spPr>
          <a:xfrm rot="11549">
            <a:off x="2231760" y="449148"/>
            <a:ext cx="151643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9"/>
              </a:lnSpc>
              <a:spcBef>
                <a:spcPct val="0"/>
              </a:spcBef>
            </a:pPr>
            <a:r>
              <a:rPr lang="en-US" sz="51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8614" y="311151"/>
            <a:ext cx="1908086" cy="1908086"/>
          </a:xfrm>
          <a:custGeom>
            <a:avLst/>
            <a:gdLst/>
            <a:ahLst/>
            <a:cxnLst/>
            <a:rect l="l" t="t" r="r" b="b"/>
            <a:pathLst>
              <a:path w="1908086" h="1908086">
                <a:moveTo>
                  <a:pt x="1908087" y="0"/>
                </a:moveTo>
                <a:lnTo>
                  <a:pt x="0" y="0"/>
                </a:lnTo>
                <a:lnTo>
                  <a:pt x="0" y="1908087"/>
                </a:lnTo>
                <a:lnTo>
                  <a:pt x="1908087" y="1908087"/>
                </a:lnTo>
                <a:lnTo>
                  <a:pt x="1908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451029" y="1265195"/>
            <a:ext cx="3670641" cy="5806999"/>
            <a:chOff x="0" y="0"/>
            <a:chExt cx="4894188" cy="7742666"/>
          </a:xfrm>
        </p:grpSpPr>
        <p:sp>
          <p:nvSpPr>
            <p:cNvPr id="5" name="Freeform 5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4571821" y="4751322"/>
            <a:ext cx="3716179" cy="5560003"/>
            <a:chOff x="0" y="0"/>
            <a:chExt cx="4954905" cy="7413338"/>
          </a:xfrm>
        </p:grpSpPr>
        <p:sp>
          <p:nvSpPr>
            <p:cNvPr id="30" name="Freeform 30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grpSp>
        <p:nvGrpSpPr>
          <p:cNvPr id="54" name="Group 54"/>
          <p:cNvGrpSpPr/>
          <p:nvPr/>
        </p:nvGrpSpPr>
        <p:grpSpPr>
          <a:xfrm>
            <a:off x="500931" y="2479467"/>
            <a:ext cx="12597434" cy="6518603"/>
            <a:chOff x="0" y="0"/>
            <a:chExt cx="3317843" cy="171683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3317843" cy="1716834"/>
            </a:xfrm>
            <a:custGeom>
              <a:avLst/>
              <a:gdLst/>
              <a:ahLst/>
              <a:cxnLst/>
              <a:rect l="l" t="t" r="r" b="b"/>
              <a:pathLst>
                <a:path w="3317843" h="1716834">
                  <a:moveTo>
                    <a:pt x="31343" y="0"/>
                  </a:moveTo>
                  <a:lnTo>
                    <a:pt x="3286500" y="0"/>
                  </a:lnTo>
                  <a:cubicBezTo>
                    <a:pt x="3294813" y="0"/>
                    <a:pt x="3302785" y="3302"/>
                    <a:pt x="3308663" y="9180"/>
                  </a:cubicBezTo>
                  <a:cubicBezTo>
                    <a:pt x="3314541" y="15058"/>
                    <a:pt x="3317843" y="23030"/>
                    <a:pt x="3317843" y="31343"/>
                  </a:cubicBezTo>
                  <a:lnTo>
                    <a:pt x="3317843" y="1685491"/>
                  </a:lnTo>
                  <a:cubicBezTo>
                    <a:pt x="3317843" y="1693804"/>
                    <a:pt x="3314541" y="1701776"/>
                    <a:pt x="3308663" y="1707654"/>
                  </a:cubicBezTo>
                  <a:cubicBezTo>
                    <a:pt x="3302785" y="1713532"/>
                    <a:pt x="3294813" y="1716834"/>
                    <a:pt x="3286500" y="1716834"/>
                  </a:cubicBezTo>
                  <a:lnTo>
                    <a:pt x="31343" y="1716834"/>
                  </a:lnTo>
                  <a:cubicBezTo>
                    <a:pt x="23030" y="1716834"/>
                    <a:pt x="15058" y="1713532"/>
                    <a:pt x="9180" y="1707654"/>
                  </a:cubicBezTo>
                  <a:cubicBezTo>
                    <a:pt x="3302" y="1701776"/>
                    <a:pt x="0" y="1693804"/>
                    <a:pt x="0" y="1685491"/>
                  </a:cubicBezTo>
                  <a:lnTo>
                    <a:pt x="0" y="31343"/>
                  </a:lnTo>
                  <a:cubicBezTo>
                    <a:pt x="0" y="23030"/>
                    <a:pt x="3302" y="15058"/>
                    <a:pt x="9180" y="9180"/>
                  </a:cubicBezTo>
                  <a:cubicBezTo>
                    <a:pt x="15058" y="3302"/>
                    <a:pt x="23030" y="0"/>
                    <a:pt x="313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EE077"/>
              </a:solidFill>
              <a:prstDash val="solid"/>
              <a:round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3317843" cy="1754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2531782" y="1997378"/>
            <a:ext cx="9199299" cy="1118174"/>
            <a:chOff x="0" y="0"/>
            <a:chExt cx="2422861" cy="294499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422861" cy="294499"/>
            </a:xfrm>
            <a:custGeom>
              <a:avLst/>
              <a:gdLst/>
              <a:ahLst/>
              <a:cxnLst/>
              <a:rect l="l" t="t" r="r" b="b"/>
              <a:pathLst>
                <a:path w="2422861" h="294499">
                  <a:moveTo>
                    <a:pt x="42920" y="0"/>
                  </a:moveTo>
                  <a:lnTo>
                    <a:pt x="2379940" y="0"/>
                  </a:lnTo>
                  <a:cubicBezTo>
                    <a:pt x="2391323" y="0"/>
                    <a:pt x="2402240" y="4522"/>
                    <a:pt x="2410290" y="12571"/>
                  </a:cubicBezTo>
                  <a:cubicBezTo>
                    <a:pt x="2418339" y="20620"/>
                    <a:pt x="2422861" y="31537"/>
                    <a:pt x="2422861" y="42920"/>
                  </a:cubicBezTo>
                  <a:lnTo>
                    <a:pt x="2422861" y="251578"/>
                  </a:lnTo>
                  <a:cubicBezTo>
                    <a:pt x="2422861" y="262961"/>
                    <a:pt x="2418339" y="273878"/>
                    <a:pt x="2410290" y="281927"/>
                  </a:cubicBezTo>
                  <a:cubicBezTo>
                    <a:pt x="2402240" y="289977"/>
                    <a:pt x="2391323" y="294499"/>
                    <a:pt x="2379940" y="294499"/>
                  </a:cubicBezTo>
                  <a:lnTo>
                    <a:pt x="42920" y="294499"/>
                  </a:lnTo>
                  <a:cubicBezTo>
                    <a:pt x="31537" y="294499"/>
                    <a:pt x="20620" y="289977"/>
                    <a:pt x="12571" y="281927"/>
                  </a:cubicBezTo>
                  <a:cubicBezTo>
                    <a:pt x="4522" y="273878"/>
                    <a:pt x="0" y="262961"/>
                    <a:pt x="0" y="251578"/>
                  </a:cubicBezTo>
                  <a:lnTo>
                    <a:pt x="0" y="42920"/>
                  </a:lnTo>
                  <a:cubicBezTo>
                    <a:pt x="0" y="31537"/>
                    <a:pt x="4522" y="20620"/>
                    <a:pt x="12571" y="12571"/>
                  </a:cubicBezTo>
                  <a:cubicBezTo>
                    <a:pt x="20620" y="4522"/>
                    <a:pt x="31537" y="0"/>
                    <a:pt x="42920" y="0"/>
                  </a:cubicBezTo>
                  <a:close/>
                </a:path>
              </a:pathLst>
            </a:custGeom>
            <a:solidFill>
              <a:srgbClr val="FEE077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2422861" cy="332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346597" y="3389620"/>
            <a:ext cx="5262774" cy="5244178"/>
          </a:xfrm>
          <a:custGeom>
            <a:avLst/>
            <a:gdLst/>
            <a:ahLst/>
            <a:cxnLst/>
            <a:rect l="l" t="t" r="r" b="b"/>
            <a:pathLst>
              <a:path w="5262774" h="5244178">
                <a:moveTo>
                  <a:pt x="0" y="0"/>
                </a:moveTo>
                <a:lnTo>
                  <a:pt x="5262774" y="0"/>
                </a:lnTo>
                <a:lnTo>
                  <a:pt x="5262774" y="5244178"/>
                </a:lnTo>
                <a:lnTo>
                  <a:pt x="0" y="5244178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5354546" y="4125202"/>
            <a:ext cx="7437771" cy="3773014"/>
          </a:xfrm>
          <a:custGeom>
            <a:avLst/>
            <a:gdLst/>
            <a:ahLst/>
            <a:cxnLst/>
            <a:rect l="l" t="t" r="r" b="b"/>
            <a:pathLst>
              <a:path w="7437771" h="3773014">
                <a:moveTo>
                  <a:pt x="0" y="0"/>
                </a:moveTo>
                <a:lnTo>
                  <a:pt x="7437771" y="0"/>
                </a:lnTo>
                <a:lnTo>
                  <a:pt x="7437771" y="3773014"/>
                </a:lnTo>
                <a:lnTo>
                  <a:pt x="0" y="3773014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t="-1948" b="-1948"/>
            </a:stretch>
          </a:blipFill>
        </p:spPr>
      </p:sp>
      <p:sp>
        <p:nvSpPr>
          <p:cNvPr id="62" name="TextBox 62"/>
          <p:cNvSpPr txBox="1"/>
          <p:nvPr/>
        </p:nvSpPr>
        <p:spPr>
          <a:xfrm rot="11549">
            <a:off x="2231344" y="2280240"/>
            <a:ext cx="9600121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Nhóm tạo chữ số bằng bảng chun học toán</a:t>
            </a:r>
          </a:p>
        </p:txBody>
      </p:sp>
      <p:sp>
        <p:nvSpPr>
          <p:cNvPr id="63" name="TextBox 63"/>
          <p:cNvSpPr txBox="1"/>
          <p:nvPr/>
        </p:nvSpPr>
        <p:spPr>
          <a:xfrm rot="11549">
            <a:off x="2231760" y="449148"/>
            <a:ext cx="15164368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39"/>
              </a:lnSpc>
              <a:spcBef>
                <a:spcPct val="0"/>
              </a:spcBef>
            </a:pPr>
            <a:r>
              <a:rPr lang="en-US" sz="5199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Trang trí các chữ số bằng nguyên vật liệu sáng tạo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68907">
            <a:off x="7673897" y="-610323"/>
            <a:ext cx="3047745" cy="8127321"/>
          </a:xfrm>
          <a:custGeom>
            <a:avLst/>
            <a:gdLst/>
            <a:ahLst/>
            <a:cxnLst/>
            <a:rect l="l" t="t" r="r" b="b"/>
            <a:pathLst>
              <a:path w="3047745" h="8127321">
                <a:moveTo>
                  <a:pt x="0" y="0"/>
                </a:moveTo>
                <a:lnTo>
                  <a:pt x="3047745" y="0"/>
                </a:lnTo>
                <a:lnTo>
                  <a:pt x="3047745" y="8127321"/>
                </a:lnTo>
                <a:lnTo>
                  <a:pt x="0" y="8127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5168907">
            <a:off x="7673897" y="2770002"/>
            <a:ext cx="3047745" cy="8127321"/>
          </a:xfrm>
          <a:custGeom>
            <a:avLst/>
            <a:gdLst/>
            <a:ahLst/>
            <a:cxnLst/>
            <a:rect l="l" t="t" r="r" b="b"/>
            <a:pathLst>
              <a:path w="3047745" h="8127321">
                <a:moveTo>
                  <a:pt x="0" y="0"/>
                </a:moveTo>
                <a:lnTo>
                  <a:pt x="3047745" y="0"/>
                </a:lnTo>
                <a:lnTo>
                  <a:pt x="3047745" y="8127321"/>
                </a:lnTo>
                <a:lnTo>
                  <a:pt x="0" y="81273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889028" flipH="1">
            <a:off x="14867213" y="-2152095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1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1" y="4755329"/>
                </a:lnTo>
                <a:lnTo>
                  <a:pt x="13433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89028" flipH="1">
            <a:off x="16219225" y="7438757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1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1" y="4755329"/>
                </a:lnTo>
                <a:lnTo>
                  <a:pt x="13433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576395" flipH="1">
            <a:off x="4054339" y="-2290676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1343380" y="0"/>
                </a:moveTo>
                <a:lnTo>
                  <a:pt x="0" y="0"/>
                </a:lnTo>
                <a:lnTo>
                  <a:pt x="0" y="4755329"/>
                </a:lnTo>
                <a:lnTo>
                  <a:pt x="1343380" y="4755329"/>
                </a:lnTo>
                <a:lnTo>
                  <a:pt x="1343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576395" flipV="1">
            <a:off x="2145031" y="7805498"/>
            <a:ext cx="1343380" cy="4755329"/>
          </a:xfrm>
          <a:custGeom>
            <a:avLst/>
            <a:gdLst/>
            <a:ahLst/>
            <a:cxnLst/>
            <a:rect l="l" t="t" r="r" b="b"/>
            <a:pathLst>
              <a:path w="1343380" h="4755329">
                <a:moveTo>
                  <a:pt x="0" y="4755329"/>
                </a:moveTo>
                <a:lnTo>
                  <a:pt x="1343380" y="4755329"/>
                </a:lnTo>
                <a:lnTo>
                  <a:pt x="1343380" y="0"/>
                </a:lnTo>
                <a:lnTo>
                  <a:pt x="0" y="0"/>
                </a:lnTo>
                <a:lnTo>
                  <a:pt x="0" y="47553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231092">
            <a:off x="4874968" y="2854439"/>
            <a:ext cx="8698202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>
                <a:solidFill>
                  <a:srgbClr val="FEE077"/>
                </a:solidFill>
                <a:latin typeface="Baloo"/>
                <a:ea typeface="Baloo"/>
                <a:cs typeface="Baloo"/>
                <a:sym typeface="Baloo"/>
              </a:rPr>
              <a:t>Trẻ về nhóm</a:t>
            </a:r>
          </a:p>
        </p:txBody>
      </p:sp>
      <p:sp>
        <p:nvSpPr>
          <p:cNvPr id="10" name="Freeform 10"/>
          <p:cNvSpPr/>
          <p:nvPr/>
        </p:nvSpPr>
        <p:spPr>
          <a:xfrm rot="-10800000">
            <a:off x="-1444431" y="4502971"/>
            <a:ext cx="2888862" cy="4755329"/>
          </a:xfrm>
          <a:custGeom>
            <a:avLst/>
            <a:gdLst/>
            <a:ahLst/>
            <a:cxnLst/>
            <a:rect l="l" t="t" r="r" b="b"/>
            <a:pathLst>
              <a:path w="2888862" h="4755329">
                <a:moveTo>
                  <a:pt x="0" y="0"/>
                </a:moveTo>
                <a:lnTo>
                  <a:pt x="2888862" y="0"/>
                </a:lnTo>
                <a:lnTo>
                  <a:pt x="2888862" y="4755329"/>
                </a:lnTo>
                <a:lnTo>
                  <a:pt x="0" y="47553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51875">
            <a:off x="15507785" y="6092441"/>
            <a:ext cx="3297968" cy="3297968"/>
          </a:xfrm>
          <a:custGeom>
            <a:avLst/>
            <a:gdLst/>
            <a:ahLst/>
            <a:cxnLst/>
            <a:rect l="l" t="t" r="r" b="b"/>
            <a:pathLst>
              <a:path w="3297968" h="3297968">
                <a:moveTo>
                  <a:pt x="0" y="0"/>
                </a:moveTo>
                <a:lnTo>
                  <a:pt x="3297967" y="0"/>
                </a:lnTo>
                <a:lnTo>
                  <a:pt x="3297967" y="3297968"/>
                </a:lnTo>
                <a:lnTo>
                  <a:pt x="0" y="32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56081" y="-1177658"/>
            <a:ext cx="1897951" cy="4114800"/>
          </a:xfrm>
          <a:custGeom>
            <a:avLst/>
            <a:gdLst/>
            <a:ahLst/>
            <a:cxnLst/>
            <a:rect l="l" t="t" r="r" b="b"/>
            <a:pathLst>
              <a:path w="1897951" h="4114800">
                <a:moveTo>
                  <a:pt x="0" y="0"/>
                </a:moveTo>
                <a:lnTo>
                  <a:pt x="1897952" y="0"/>
                </a:lnTo>
                <a:lnTo>
                  <a:pt x="18979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28597" flipV="1">
            <a:off x="16964913" y="3615264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4114800"/>
                </a:moveTo>
                <a:lnTo>
                  <a:pt x="1959673" y="4114800"/>
                </a:lnTo>
                <a:lnTo>
                  <a:pt x="1959673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63539" y="1554276"/>
            <a:ext cx="1885093" cy="2057400"/>
          </a:xfrm>
          <a:custGeom>
            <a:avLst/>
            <a:gdLst/>
            <a:ahLst/>
            <a:cxnLst/>
            <a:rect l="l" t="t" r="r" b="b"/>
            <a:pathLst>
              <a:path w="1885093" h="2057400">
                <a:moveTo>
                  <a:pt x="0" y="0"/>
                </a:moveTo>
                <a:lnTo>
                  <a:pt x="1885093" y="0"/>
                </a:lnTo>
                <a:lnTo>
                  <a:pt x="188509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36862" y="-705765"/>
            <a:ext cx="2131124" cy="4114800"/>
          </a:xfrm>
          <a:custGeom>
            <a:avLst/>
            <a:gdLst/>
            <a:ahLst/>
            <a:cxnLst/>
            <a:rect l="l" t="t" r="r" b="b"/>
            <a:pathLst>
              <a:path w="2131124" h="4114800">
                <a:moveTo>
                  <a:pt x="2131124" y="0"/>
                </a:moveTo>
                <a:lnTo>
                  <a:pt x="0" y="0"/>
                </a:lnTo>
                <a:lnTo>
                  <a:pt x="0" y="4114800"/>
                </a:lnTo>
                <a:lnTo>
                  <a:pt x="2131124" y="4114800"/>
                </a:lnTo>
                <a:lnTo>
                  <a:pt x="213112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 rot="-231092">
            <a:off x="4350419" y="5992945"/>
            <a:ext cx="9587161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9999">
                <a:solidFill>
                  <a:srgbClr val="FEE077"/>
                </a:solidFill>
                <a:latin typeface="Baloo"/>
                <a:ea typeface="Baloo"/>
                <a:cs typeface="Baloo"/>
                <a:sym typeface="Baloo"/>
              </a:rPr>
              <a:t>Thực hành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36311" y="3007102"/>
            <a:ext cx="1798553" cy="2331998"/>
          </a:xfrm>
          <a:custGeom>
            <a:avLst/>
            <a:gdLst/>
            <a:ahLst/>
            <a:cxnLst/>
            <a:rect l="l" t="t" r="r" b="b"/>
            <a:pathLst>
              <a:path w="1798553" h="2331998">
                <a:moveTo>
                  <a:pt x="0" y="0"/>
                </a:moveTo>
                <a:lnTo>
                  <a:pt x="1798554" y="0"/>
                </a:lnTo>
                <a:lnTo>
                  <a:pt x="1798554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50554" y="3007102"/>
            <a:ext cx="1929728" cy="2331998"/>
          </a:xfrm>
          <a:custGeom>
            <a:avLst/>
            <a:gdLst/>
            <a:ahLst/>
            <a:cxnLst/>
            <a:rect l="l" t="t" r="r" b="b"/>
            <a:pathLst>
              <a:path w="1929728" h="2331998">
                <a:moveTo>
                  <a:pt x="0" y="0"/>
                </a:moveTo>
                <a:lnTo>
                  <a:pt x="1929729" y="0"/>
                </a:lnTo>
                <a:lnTo>
                  <a:pt x="1929729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97462" y="3440389"/>
            <a:ext cx="2909903" cy="1898712"/>
          </a:xfrm>
          <a:custGeom>
            <a:avLst/>
            <a:gdLst/>
            <a:ahLst/>
            <a:cxnLst/>
            <a:rect l="l" t="t" r="r" b="b"/>
            <a:pathLst>
              <a:path w="2909903" h="1898712">
                <a:moveTo>
                  <a:pt x="0" y="0"/>
                </a:moveTo>
                <a:lnTo>
                  <a:pt x="2909903" y="0"/>
                </a:lnTo>
                <a:lnTo>
                  <a:pt x="2909903" y="1898711"/>
                </a:lnTo>
                <a:lnTo>
                  <a:pt x="0" y="18987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643395" y="3007102"/>
            <a:ext cx="2896892" cy="2331998"/>
          </a:xfrm>
          <a:custGeom>
            <a:avLst/>
            <a:gdLst/>
            <a:ahLst/>
            <a:cxnLst/>
            <a:rect l="l" t="t" r="r" b="b"/>
            <a:pathLst>
              <a:path w="2896892" h="2331998">
                <a:moveTo>
                  <a:pt x="0" y="0"/>
                </a:moveTo>
                <a:lnTo>
                  <a:pt x="2896892" y="0"/>
                </a:lnTo>
                <a:lnTo>
                  <a:pt x="2896892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50293" y="3132187"/>
            <a:ext cx="1966911" cy="2206913"/>
          </a:xfrm>
          <a:custGeom>
            <a:avLst/>
            <a:gdLst/>
            <a:ahLst/>
            <a:cxnLst/>
            <a:rect l="l" t="t" r="r" b="b"/>
            <a:pathLst>
              <a:path w="1966911" h="2206913">
                <a:moveTo>
                  <a:pt x="0" y="0"/>
                </a:moveTo>
                <a:lnTo>
                  <a:pt x="1966911" y="0"/>
                </a:lnTo>
                <a:lnTo>
                  <a:pt x="1966911" y="2206913"/>
                </a:lnTo>
                <a:lnTo>
                  <a:pt x="0" y="2206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0635" y="3007102"/>
            <a:ext cx="2212483" cy="2331998"/>
          </a:xfrm>
          <a:custGeom>
            <a:avLst/>
            <a:gdLst/>
            <a:ahLst/>
            <a:cxnLst/>
            <a:rect l="l" t="t" r="r" b="b"/>
            <a:pathLst>
              <a:path w="2212483" h="2331998">
                <a:moveTo>
                  <a:pt x="0" y="0"/>
                </a:moveTo>
                <a:lnTo>
                  <a:pt x="2212483" y="0"/>
                </a:lnTo>
                <a:lnTo>
                  <a:pt x="2212483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50996" y="3007102"/>
            <a:ext cx="1804383" cy="2331998"/>
          </a:xfrm>
          <a:custGeom>
            <a:avLst/>
            <a:gdLst/>
            <a:ahLst/>
            <a:cxnLst/>
            <a:rect l="l" t="t" r="r" b="b"/>
            <a:pathLst>
              <a:path w="1804383" h="2331998">
                <a:moveTo>
                  <a:pt x="0" y="0"/>
                </a:moveTo>
                <a:lnTo>
                  <a:pt x="1804383" y="0"/>
                </a:lnTo>
                <a:lnTo>
                  <a:pt x="1804383" y="2331998"/>
                </a:lnTo>
                <a:lnTo>
                  <a:pt x="0" y="233199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630517" y="6436945"/>
            <a:ext cx="15026967" cy="2332072"/>
            <a:chOff x="0" y="0"/>
            <a:chExt cx="20035955" cy="3109430"/>
          </a:xfrm>
        </p:grpSpPr>
        <p:sp>
          <p:nvSpPr>
            <p:cNvPr id="11" name="Freeform 11"/>
            <p:cNvSpPr/>
            <p:nvPr/>
          </p:nvSpPr>
          <p:spPr>
            <a:xfrm>
              <a:off x="16754340" y="99"/>
              <a:ext cx="3281615" cy="3109330"/>
            </a:xfrm>
            <a:custGeom>
              <a:avLst/>
              <a:gdLst/>
              <a:ahLst/>
              <a:cxnLst/>
              <a:rect l="l" t="t" r="r" b="b"/>
              <a:pathLst>
                <a:path w="3281615" h="3109330">
                  <a:moveTo>
                    <a:pt x="0" y="0"/>
                  </a:moveTo>
                  <a:lnTo>
                    <a:pt x="3281615" y="0"/>
                  </a:lnTo>
                  <a:lnTo>
                    <a:pt x="3281615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997075" y="99"/>
              <a:ext cx="3184974" cy="3109330"/>
            </a:xfrm>
            <a:custGeom>
              <a:avLst/>
              <a:gdLst/>
              <a:ahLst/>
              <a:cxnLst/>
              <a:rect l="l" t="t" r="r" b="b"/>
              <a:pathLst>
                <a:path w="3184974" h="3109330">
                  <a:moveTo>
                    <a:pt x="0" y="0"/>
                  </a:moveTo>
                  <a:lnTo>
                    <a:pt x="3184974" y="0"/>
                  </a:lnTo>
                  <a:lnTo>
                    <a:pt x="3184974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05420" y="99"/>
              <a:ext cx="3086010" cy="3109330"/>
            </a:xfrm>
            <a:custGeom>
              <a:avLst/>
              <a:gdLst/>
              <a:ahLst/>
              <a:cxnLst/>
              <a:rect l="l" t="t" r="r" b="b"/>
              <a:pathLst>
                <a:path w="3086010" h="3109330">
                  <a:moveTo>
                    <a:pt x="0" y="0"/>
                  </a:moveTo>
                  <a:lnTo>
                    <a:pt x="3086011" y="0"/>
                  </a:lnTo>
                  <a:lnTo>
                    <a:pt x="3086011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433129" cy="3109430"/>
            </a:xfrm>
            <a:custGeom>
              <a:avLst/>
              <a:gdLst/>
              <a:ahLst/>
              <a:cxnLst/>
              <a:rect l="l" t="t" r="r" b="b"/>
              <a:pathLst>
                <a:path w="2433129" h="3109430">
                  <a:moveTo>
                    <a:pt x="0" y="0"/>
                  </a:moveTo>
                  <a:lnTo>
                    <a:pt x="2433129" y="0"/>
                  </a:lnTo>
                  <a:lnTo>
                    <a:pt x="2433129" y="3109430"/>
                  </a:lnTo>
                  <a:lnTo>
                    <a:pt x="0" y="3109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564199" y="99"/>
              <a:ext cx="2860584" cy="3109330"/>
            </a:xfrm>
            <a:custGeom>
              <a:avLst/>
              <a:gdLst/>
              <a:ahLst/>
              <a:cxnLst/>
              <a:rect l="l" t="t" r="r" b="b"/>
              <a:pathLst>
                <a:path w="2860584" h="3109330">
                  <a:moveTo>
                    <a:pt x="0" y="0"/>
                  </a:moveTo>
                  <a:lnTo>
                    <a:pt x="2860584" y="0"/>
                  </a:lnTo>
                  <a:lnTo>
                    <a:pt x="2860584" y="3109331"/>
                  </a:lnTo>
                  <a:lnTo>
                    <a:pt x="0" y="3109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6663722" y="0"/>
              <a:ext cx="2328185" cy="3109430"/>
            </a:xfrm>
            <a:custGeom>
              <a:avLst/>
              <a:gdLst/>
              <a:ahLst/>
              <a:cxnLst/>
              <a:rect l="l" t="t" r="r" b="b"/>
              <a:pathLst>
                <a:path w="2328185" h="3109430">
                  <a:moveTo>
                    <a:pt x="0" y="0"/>
                  </a:moveTo>
                  <a:lnTo>
                    <a:pt x="2328186" y="0"/>
                  </a:lnTo>
                  <a:lnTo>
                    <a:pt x="2328186" y="3109430"/>
                  </a:lnTo>
                  <a:lnTo>
                    <a:pt x="0" y="3109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2571143" y="517706"/>
            <a:ext cx="12863908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477CAF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154</Words>
  <Application>Microsoft Office PowerPoint</Application>
  <PresentationFormat>Custom</PresentationFormat>
  <Paragraphs>22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Marykate</vt:lpstr>
      <vt:lpstr>Times New Roman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Trang trí các chữ số bằng nguyên vật liệu sáng tạo</dc:title>
  <cp:lastModifiedBy>Techsi.vn</cp:lastModifiedBy>
  <cp:revision>5</cp:revision>
  <dcterms:created xsi:type="dcterms:W3CDTF">2006-08-16T00:00:00Z</dcterms:created>
  <dcterms:modified xsi:type="dcterms:W3CDTF">2025-02-26T06:18:51Z</dcterms:modified>
  <dc:identifier>DAGOmVKkDgY</dc:identifier>
</cp:coreProperties>
</file>