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4" r:id="rId6"/>
    <p:sldId id="271" r:id="rId7"/>
    <p:sldId id="263" r:id="rId8"/>
    <p:sldId id="26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-66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10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2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0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92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84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917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45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32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40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413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8D05E-FE69-43B5-B0B3-004F0B4EC7E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68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8D05E-FE69-43B5-B0B3-004F0B4EC7E0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EA8AF-81F3-4A77-9CCF-C437F185A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3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04"/>
            <a:ext cx="12192000" cy="68525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39156" y="344314"/>
            <a:ext cx="49623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PHÚC LỢI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 NGUYÊN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89654" y="3965138"/>
            <a:ext cx="511069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4-5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89654" y="4442072"/>
            <a:ext cx="424821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Hùy</a:t>
            </a:r>
            <a:endParaRPr 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3844" y="1509296"/>
            <a:ext cx="101406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con vật từ các nguyên liệu</a:t>
            </a:r>
          </a:p>
          <a:p>
            <a:pPr algn="ctr"/>
            <a:r>
              <a:rPr lang="vi-VN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(Khăn,mút xốp..)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07900" y="6046839"/>
            <a:ext cx="2946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2025- 2026</a:t>
            </a:r>
          </a:p>
        </p:txBody>
      </p:sp>
    </p:spTree>
    <p:extLst>
      <p:ext uri="{BB962C8B-B14F-4D97-AF65-F5344CB8AC3E}">
        <p14:creationId xmlns:p14="http://schemas.microsoft.com/office/powerpoint/2010/main" val="181439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8"/>
            <a:ext cx="12192001" cy="6877708"/>
          </a:xfrm>
        </p:spPr>
      </p:pic>
      <p:sp>
        <p:nvSpPr>
          <p:cNvPr id="7" name="Rectangle 6"/>
          <p:cNvSpPr/>
          <p:nvPr/>
        </p:nvSpPr>
        <p:spPr>
          <a:xfrm>
            <a:off x="838200" y="570706"/>
            <a:ext cx="109488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“Hãy lắng nghe”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r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434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2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8498" y="6858000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09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2554" y="2633593"/>
            <a:ext cx="1057962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pháp, hình thức tổ chức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AutoNum type="arabicPeriod"/>
            </a:pP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160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" y="-1"/>
            <a:ext cx="12185335" cy="6878627"/>
          </a:xfrm>
        </p:spPr>
      </p:pic>
      <p:sp>
        <p:nvSpPr>
          <p:cNvPr id="8" name="Rectangle 7"/>
          <p:cNvSpPr/>
          <p:nvPr/>
        </p:nvSpPr>
        <p:spPr>
          <a:xfrm>
            <a:off x="3108380" y="2515982"/>
            <a:ext cx="68114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625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8" name="TextBox 7"/>
          <p:cNvSpPr txBox="1"/>
          <p:nvPr/>
        </p:nvSpPr>
        <p:spPr>
          <a:xfrm>
            <a:off x="2205261" y="767358"/>
            <a:ext cx="4844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̣c 1 đã cắ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3792" y="5509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0"/>
            <a:ext cx="12193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Nhc chi tr chi (1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716004" y="5625375"/>
            <a:ext cx="646265" cy="646265"/>
          </a:xfrm>
        </p:spPr>
      </p:pic>
      <p:sp>
        <p:nvSpPr>
          <p:cNvPr id="4" name="Rectangle 3"/>
          <p:cNvSpPr/>
          <p:nvPr/>
        </p:nvSpPr>
        <p:spPr>
          <a:xfrm>
            <a:off x="1530877" y="461780"/>
            <a:ext cx="77530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vi-VN" sz="5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5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5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5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5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82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5573" y="961696"/>
            <a:ext cx="65902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5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66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3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1964" y="2110396"/>
            <a:ext cx="10309617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vi-VN" sz="5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825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</TotalTime>
  <Words>126</Words>
  <Application>Microsoft Office PowerPoint</Application>
  <PresentationFormat>Custom</PresentationFormat>
  <Paragraphs>21</Paragraphs>
  <Slides>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 PRO</dc:creator>
  <cp:lastModifiedBy>B2</cp:lastModifiedBy>
  <cp:revision>40</cp:revision>
  <dcterms:created xsi:type="dcterms:W3CDTF">2022-11-06T22:46:15Z</dcterms:created>
  <dcterms:modified xsi:type="dcterms:W3CDTF">2025-11-04T09:28:24Z</dcterms:modified>
</cp:coreProperties>
</file>