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9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5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5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9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7401-805D-4A45-8E4F-0A47B92904C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0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186997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000" u="sng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UBND PHƯỜNG PHÚC LỢI</a:t>
            </a:r>
            <a:br>
              <a:rPr lang="en-US" sz="2000" u="sng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 MẦM NON HOA TRẠNG NGUYÊN</a:t>
            </a:r>
            <a:r>
              <a:rPr lang="vi-VN" sz="2000" b="1" u="sng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vi-VN" sz="2000" b="1" u="sng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Truyện: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</a:b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48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</a:rPr>
              <a:t>Hát và vận động: Khám phá khu rừng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FormatFactory Audio Joiner bai hat+bai hat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303" y="6141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02855" y="422031"/>
            <a:ext cx="5205046" cy="84406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C00000"/>
                </a:solidFill>
              </a:rPr>
              <a:t>NHẠC NỀN KỂ CHUYỆN</a:t>
            </a:r>
            <a:endParaRPr lang="en-US" sz="2800" b="1">
              <a:solidFill>
                <a:srgbClr val="C00000"/>
              </a:solidFill>
            </a:endParaRPr>
          </a:p>
        </p:txBody>
      </p:sp>
      <p:pic>
        <p:nvPicPr>
          <p:cNvPr id="13" name="nhạc kể chuyệ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1097065" y="6036799"/>
            <a:ext cx="1094935" cy="821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554" y="1731645"/>
            <a:ext cx="6513341" cy="39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70" y="2427898"/>
            <a:ext cx="8252011" cy="1528355"/>
          </a:xfrm>
        </p:spPr>
        <p:txBody>
          <a:bodyPr>
            <a:normAutofit/>
          </a:bodyPr>
          <a:lstStyle/>
          <a:p>
            <a:r>
              <a:rPr lang="vi-VN" sz="5400" b="1" smtClean="0">
                <a:solidFill>
                  <a:srgbClr val="006600"/>
                </a:solidFill>
              </a:rPr>
              <a:t>Nhạc: Chúc bé ngủ ngon</a:t>
            </a:r>
            <a:endParaRPr lang="en-US" sz="54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329" y="454771"/>
            <a:ext cx="7714129" cy="997511"/>
          </a:xfrm>
        </p:spPr>
        <p:txBody>
          <a:bodyPr/>
          <a:lstStyle/>
          <a:p>
            <a:pPr algn="ctr"/>
            <a:r>
              <a:rPr lang="vi-VN" smtClean="0">
                <a:solidFill>
                  <a:srgbClr val="C00000"/>
                </a:solidFill>
              </a:rPr>
              <a:t>Trẻ tìm con vật trong câu chuyện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34" y="663388"/>
            <a:ext cx="6208059" cy="1318580"/>
          </a:xfrm>
        </p:spPr>
        <p:txBody>
          <a:bodyPr/>
          <a:lstStyle/>
          <a:p>
            <a:pPr algn="ctr"/>
            <a:r>
              <a:rPr lang="vi-VN" smtClean="0">
                <a:solidFill>
                  <a:srgbClr val="002060"/>
                </a:solidFill>
              </a:rPr>
              <a:t>Trẻ về nhóm kể chuyện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35</Words>
  <Application>Microsoft Office PowerPoint</Application>
  <PresentationFormat>Custom</PresentationFormat>
  <Paragraphs>6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UBND PHƯỜNG PHÚC LỢI TRƯỜNG MẦM NON HOA TRẠNG NGUYÊN   LĨNH VỰC PHÁT TRIỂN NGÔN NGỮ            Truyện:Món quà của cô giáo     Giáo viên: Lưu Diễm Quỳnh Lứa tuổi: 4-5 tuổi       </vt:lpstr>
      <vt:lpstr>Hát và vận động: Khám phá khu rừng</vt:lpstr>
      <vt:lpstr>PowerPoint Presentation</vt:lpstr>
      <vt:lpstr>Nhạc: Chúc bé ngủ ngon</vt:lpstr>
      <vt:lpstr>Trẻ tìm con vật trong câu chuyện</vt:lpstr>
      <vt:lpstr>Trẻ về nhóm kể chuyện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HOA SỮA     LĨNH VỰC PHÁT TRIỂN NGÔN NGỮ              Truyện: Thức dậy đi nào Lứa tuổi:  3 – 4 tuổi                     Giáo viên:Lê Thị Hồng Phương      NĂM HỌC 2022-2023 </dc:title>
  <dc:creator>Admin</dc:creator>
  <cp:lastModifiedBy>B2</cp:lastModifiedBy>
  <cp:revision>23</cp:revision>
  <dcterms:created xsi:type="dcterms:W3CDTF">2022-11-02T08:46:41Z</dcterms:created>
  <dcterms:modified xsi:type="dcterms:W3CDTF">2025-12-10T03:24:13Z</dcterms:modified>
</cp:coreProperties>
</file>