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-7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12/10/2025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12/10/2025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12/10/2025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12/10/2025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9925" y="2579835"/>
            <a:ext cx="68494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nhỏ, hạnh phúc to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TC:Trò chơi với âm la</a:t>
            </a:r>
            <a:endParaRPr lang="en-US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4-5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9415" y="48951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/>
            <a:r>
              <a:rPr lang="en-US" sz="20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UBND PHƯỜNG PHÚC LỢI</a:t>
            </a:r>
          </a:p>
          <a:p>
            <a:pPr lvl="0" algn="ctr" defTabSz="457200"/>
            <a:r>
              <a:rPr lang="en-US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  <a:endParaRPr lang="vi-VN" sz="20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9119" y="2095433"/>
            <a:ext cx="962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hát: Gia đình nhỏ, hạnh phúc to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9922" y="4509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43729" y="1183409"/>
            <a:ext cx="764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 nhỏ, hạnh phúc to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39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02857" y="726208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với âm la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6" y="2345190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465</TotalTime>
  <Words>80</Words>
  <Application>Microsoft Office PowerPoint</Application>
  <PresentationFormat>Custom</PresentationFormat>
  <Paragraphs>13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B2</cp:lastModifiedBy>
  <cp:revision>35</cp:revision>
  <dcterms:created xsi:type="dcterms:W3CDTF">2019-11-06T04:12:19Z</dcterms:created>
  <dcterms:modified xsi:type="dcterms:W3CDTF">2025-12-10T08:39:34Z</dcterms:modified>
</cp:coreProperties>
</file>