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9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7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1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3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60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2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1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4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09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361F6-62F2-4DC5-B452-1087F31F139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0" y="0"/>
            <a:ext cx="1213369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07550" y="2966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48357" y="6885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87541" y="1818666"/>
            <a:ext cx="750468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2736502"/>
            <a:ext cx="64760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endParaRPr lang="en-US" sz="2800" b="1" dirty="0" smtClean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Diễm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uỳnh</a:t>
            </a:r>
            <a:endParaRPr lang="en-US" sz="2800" b="1" dirty="0" smtClean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07550" y="481316"/>
            <a:ext cx="59030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/>
            <a:r>
              <a:rPr lang="en-US" sz="20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UBND PHƯỜNG PHÚC LỢI</a:t>
            </a:r>
          </a:p>
          <a:p>
            <a:pPr lvl="0" algn="ctr" defTabSz="457200"/>
            <a:r>
              <a:rPr lang="en-US" sz="20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HOA TRẠNG NGUYÊN</a:t>
            </a:r>
            <a:endParaRPr lang="vi-VN" sz="20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2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381000"/>
            <a:ext cx="6172199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36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8250" y="381000"/>
            <a:ext cx="691515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25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1447800"/>
            <a:ext cx="48768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20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B2</cp:lastModifiedBy>
  <cp:revision>5</cp:revision>
  <dcterms:created xsi:type="dcterms:W3CDTF">2024-03-13T01:57:18Z</dcterms:created>
  <dcterms:modified xsi:type="dcterms:W3CDTF">2025-12-10T03:21:50Z</dcterms:modified>
</cp:coreProperties>
</file>