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4" r:id="rId3"/>
    <p:sldId id="265" r:id="rId4"/>
    <p:sldId id="266" r:id="rId5"/>
    <p:sldId id="263" r:id="rId6"/>
    <p:sldId id="267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4" d="100"/>
          <a:sy n="64" d="100"/>
        </p:scale>
        <p:origin x="-108" y="-31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3B9EE10-3A7D-CB7D-EBC5-D3D204609A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957F550C-770B-BD3A-06F6-A6B9024DB0B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95AF822-FB30-5373-3039-B820A90152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0EB9D1-C3C1-46EF-AB82-19A5FAA9CF75}" type="datetimeFigureOut">
              <a:rPr lang="en-US" smtClean="0"/>
              <a:t>12/10/2025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779927C-22CD-78D1-95D0-C748581835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02B4FE55-C9BE-6196-D2CA-5FF2D59F7F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DB805-D951-4CE2-9FE4-E89A9517ED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8867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C8A60BF-A705-26D9-A89E-E2A9D8BCC7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E0230F47-6156-577D-2EB5-FBAA954E69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829EAD84-9102-CDB9-3FEC-B5733B7358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0EB9D1-C3C1-46EF-AB82-19A5FAA9CF75}" type="datetimeFigureOut">
              <a:rPr lang="en-US" smtClean="0"/>
              <a:t>12/10/2025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A0CC5B8-04BE-4DA1-F9EC-2A44F1065A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81B1FEE-0F02-42CB-A4AF-1414D2A049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DB805-D951-4CE2-9FE4-E89A9517ED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4207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AE404D57-0599-BED3-3AFB-02076203FB4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22A8CBD6-CC10-C9AC-A324-FE58141198B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2FB48BF9-AE71-C588-BC21-8660FA728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0EB9D1-C3C1-46EF-AB82-19A5FAA9CF75}" type="datetimeFigureOut">
              <a:rPr lang="en-US" smtClean="0"/>
              <a:t>12/10/2025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466911B-4C35-47D8-07B5-EE4FE04FD3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FD43312F-DD03-8825-39BD-6F8D6444E4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DB805-D951-4CE2-9FE4-E89A9517ED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50183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C10C122-905F-AA8B-9B82-E8E7EE194A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2DDE0600-C4AC-9A51-9B7A-58D0842CDC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A9D1C9F3-0A75-F743-F1F9-847DCEDA50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0EB9D1-C3C1-46EF-AB82-19A5FAA9CF75}" type="datetimeFigureOut">
              <a:rPr lang="en-US" smtClean="0"/>
              <a:t>12/10/2025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CC741C20-90E5-2E86-9918-B0F59E01B6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0B6301BF-219C-F961-15DF-30783C77D8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DB805-D951-4CE2-9FE4-E89A9517ED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6151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1C6CB37-C869-21F4-EF77-2CBB860FF0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6105B501-74A2-5CF6-FF9A-B926ADB12B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40F87728-DF7A-7162-6890-F1522AC9CC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0EB9D1-C3C1-46EF-AB82-19A5FAA9CF75}" type="datetimeFigureOut">
              <a:rPr lang="en-US" smtClean="0"/>
              <a:t>12/10/2025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41AD4BC-D1A5-36B0-D5EA-FF3AFAD28B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1E4F354-6905-1F6F-71A6-4C3467F649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DB805-D951-4CE2-9FE4-E89A9517ED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02972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89D2076-3E56-E45D-B568-EB0EEC4973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6DA1C9DE-8E6F-1258-1040-CC9DD463417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348FF73F-BE77-CE1B-1681-BA628D028D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EF3A710C-56C0-F3D4-0BF1-A17CDA3879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0EB9D1-C3C1-46EF-AB82-19A5FAA9CF75}" type="datetimeFigureOut">
              <a:rPr lang="en-US" smtClean="0"/>
              <a:t>12/10/2025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42B3D024-380C-438B-A4BE-9AC772B980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50140C24-14AD-622D-4C07-B16C19F716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DB805-D951-4CE2-9FE4-E89A9517ED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48359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D0BF2C5-1C60-0244-306C-AF2C3E9E76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6160ADFD-1445-24EC-424E-E1A209C449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E4C91974-86AB-F358-058E-CF583FC749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8AA12EC2-557F-6123-B0B6-B0BE9552D9E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1E7123E0-ED74-56DC-FE03-C3B13F5913F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325DEAAD-64DE-62F8-32EF-E8AD13139C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0EB9D1-C3C1-46EF-AB82-19A5FAA9CF75}" type="datetimeFigureOut">
              <a:rPr lang="en-US" smtClean="0"/>
              <a:t>12/10/2025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DA610109-A765-F613-440C-A0B2F1F68C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B891B85F-A29C-C44B-9225-5D5D31AE8C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DB805-D951-4CE2-9FE4-E89A9517ED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162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A596D3E-D5EC-9A8C-6D9B-5EA8E468FC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7A22F44B-C2E5-4D0F-9E9A-C88312FACB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0EB9D1-C3C1-46EF-AB82-19A5FAA9CF75}" type="datetimeFigureOut">
              <a:rPr lang="en-US" smtClean="0"/>
              <a:t>12/10/2025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E9766188-E28F-1647-0D8E-549806C2E0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1D4BE975-4153-36EC-61C0-79FB79234B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DB805-D951-4CE2-9FE4-E89A9517ED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14333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6D78F80F-FAF8-0A95-663C-434501925A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0EB9D1-C3C1-46EF-AB82-19A5FAA9CF75}" type="datetimeFigureOut">
              <a:rPr lang="en-US" smtClean="0"/>
              <a:t>12/10/2025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639510E7-C13C-F225-49C3-A8BE19219E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FD7DFE4D-DE0D-BFE7-B5E8-D71A7B98A6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DB805-D951-4CE2-9FE4-E89A9517ED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91475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D3A1449-D8F1-25D4-31EC-4DF1F02D93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B19DAFE2-DF7E-7201-2E84-C023D640BE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750E7D25-E95B-6391-6A40-C43A0A26D7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3F6F43E8-80D2-5E58-6DD8-F0D8474190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0EB9D1-C3C1-46EF-AB82-19A5FAA9CF75}" type="datetimeFigureOut">
              <a:rPr lang="en-US" smtClean="0"/>
              <a:t>12/10/2025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26FB51A9-45F2-7039-F28F-08B2DB0BB7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ECDD2FE5-9800-90E2-84C5-65BB9FAFFC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DB805-D951-4CE2-9FE4-E89A9517ED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29749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0A7DBD1-877B-35B2-53FB-49811E0879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D77D0EEA-D72B-3CB4-6223-788C1810ECE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F5EEB5EA-7ABE-571F-7893-90D84DF3EE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29FD04F8-C594-3729-544E-DFB2BA1E66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0EB9D1-C3C1-46EF-AB82-19A5FAA9CF75}" type="datetimeFigureOut">
              <a:rPr lang="en-US" smtClean="0"/>
              <a:t>12/10/2025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BEB55917-775D-9B43-6545-449703E5AF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10FA8BF1-6F7C-DEF1-5F73-FBB880D1E1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2DB805-D951-4CE2-9FE4-E89A9517ED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0285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AB95A7EB-9345-672E-2ED9-793661B63C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24D4E54D-92D7-392B-75E3-D03C74E426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822DDA77-3F74-EE67-1998-3A9CDCC7BF0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0EB9D1-C3C1-46EF-AB82-19A5FAA9CF75}" type="datetimeFigureOut">
              <a:rPr lang="en-US" smtClean="0"/>
              <a:t>12/10/2025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37BB7844-6CDE-2A79-743E-0002C6F632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4AA4642-DE93-7DFE-B64F-F473FEABC09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2DB805-D951-4CE2-9FE4-E89A9517ED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04584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ehind A Cloud_HD">
            <a:hlinkClick r:id="" action="ppaction://media"/>
            <a:extLst>
              <a:ext uri="{FF2B5EF4-FFF2-40B4-BE49-F238E27FC236}">
                <a16:creationId xmlns="" xmlns:a16="http://schemas.microsoft.com/office/drawing/2014/main" id="{79C6574C-619A-6D60-FF9D-A45AF66795E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35A57DA3-8EF7-3F32-3595-777D2A098AD6}"/>
              </a:ext>
            </a:extLst>
          </p:cNvPr>
          <p:cNvSpPr txBox="1"/>
          <p:nvPr/>
        </p:nvSpPr>
        <p:spPr>
          <a:xfrm>
            <a:off x="3451859" y="142439"/>
            <a:ext cx="52882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160FA1"/>
                </a:solidFill>
                <a:latin typeface="Times New Roman" pitchFamily="18" charset="0"/>
                <a:cs typeface="Times New Roman" pitchFamily="18" charset="0"/>
              </a:rPr>
              <a:t>ỦY BAN NHÂN </a:t>
            </a:r>
            <a:r>
              <a:rPr lang="en-US" sz="1600" b="1" dirty="0" smtClean="0">
                <a:solidFill>
                  <a:srgbClr val="160FA1"/>
                </a:solidFill>
                <a:latin typeface="Times New Roman" pitchFamily="18" charset="0"/>
                <a:cs typeface="Times New Roman" pitchFamily="18" charset="0"/>
              </a:rPr>
              <a:t>DÂN POHUWOWNGF PHÚC LỢI</a:t>
            </a:r>
            <a:endParaRPr lang="en-US" sz="1600" b="1" dirty="0">
              <a:solidFill>
                <a:srgbClr val="160FA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1600" b="1" dirty="0">
                <a:solidFill>
                  <a:srgbClr val="160FA1"/>
                </a:solidFill>
                <a:latin typeface="Times New Roman" pitchFamily="18" charset="0"/>
                <a:cs typeface="Times New Roman" pitchFamily="18" charset="0"/>
              </a:rPr>
              <a:t>TRƯỜNG MẦM NON HOA TRẠNG NGUYÊN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6AA3AB56-ABE8-488A-C18F-914C60DC2CFA}"/>
              </a:ext>
            </a:extLst>
          </p:cNvPr>
          <p:cNvSpPr txBox="1"/>
          <p:nvPr/>
        </p:nvSpPr>
        <p:spPr>
          <a:xfrm>
            <a:off x="3047999" y="2053595"/>
            <a:ext cx="6390198" cy="1316634"/>
          </a:xfrm>
          <a:prstGeom prst="rect">
            <a:avLst/>
          </a:prstGeom>
          <a:noFill/>
        </p:spPr>
        <p:txBody>
          <a:bodyPr wrap="none" rtlCol="0">
            <a:prstTxWarp prst="textWave1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HỘI THI GIÁO VIÊN GIỎI CẤP TRƯỜNG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7A51729C-0D8D-5655-8238-C56991ECC6C2}"/>
              </a:ext>
            </a:extLst>
          </p:cNvPr>
          <p:cNvSpPr txBox="1"/>
          <p:nvPr/>
        </p:nvSpPr>
        <p:spPr>
          <a:xfrm>
            <a:off x="3590617" y="4105960"/>
            <a:ext cx="650625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2000" b="1" dirty="0" err="1">
                <a:solidFill>
                  <a:srgbClr val="160FA1"/>
                </a:solidFill>
                <a:latin typeface="Times New Roman" pitchFamily="18" charset="0"/>
                <a:cs typeface="Times New Roman" pitchFamily="18" charset="0"/>
              </a:rPr>
              <a:t>Lĩnh</a:t>
            </a:r>
            <a:r>
              <a:rPr lang="en-US" sz="2000" b="1" dirty="0">
                <a:solidFill>
                  <a:srgbClr val="160FA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160FA1"/>
                </a:solidFill>
                <a:latin typeface="Times New Roman" pitchFamily="18" charset="0"/>
                <a:cs typeface="Times New Roman" pitchFamily="18" charset="0"/>
              </a:rPr>
              <a:t>vực</a:t>
            </a:r>
            <a:r>
              <a:rPr lang="en-US" sz="2000" b="1" dirty="0">
                <a:solidFill>
                  <a:srgbClr val="160FA1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000" b="1" dirty="0" err="1">
                <a:solidFill>
                  <a:srgbClr val="160FA1"/>
                </a:solidFill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2000" b="1" dirty="0">
                <a:solidFill>
                  <a:srgbClr val="160FA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160FA1"/>
                </a:solidFill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sz="2000" b="1" dirty="0">
                <a:solidFill>
                  <a:srgbClr val="160FA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160FA1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000" b="1" dirty="0" smtClean="0">
                <a:solidFill>
                  <a:srgbClr val="160FA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160FA1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endParaRPr lang="en-US" sz="2000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0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2000" b="1" dirty="0" err="1">
                <a:solidFill>
                  <a:srgbClr val="160FA1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000" b="1" dirty="0">
                <a:solidFill>
                  <a:srgbClr val="160FA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160FA1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2000" b="1" dirty="0">
                <a:solidFill>
                  <a:srgbClr val="160FA1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000" b="1" dirty="0" smtClean="0">
                <a:solidFill>
                  <a:srgbClr val="160FA1"/>
                </a:solidFill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en-US" sz="20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Pha</a:t>
            </a:r>
            <a:r>
              <a:rPr lang="en-US" sz="20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nước</a:t>
            </a:r>
            <a:r>
              <a:rPr lang="en-US" sz="20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ngâm</a:t>
            </a:r>
            <a:r>
              <a:rPr lang="en-US" sz="2000" b="1" dirty="0">
                <a:solidFill>
                  <a:srgbClr val="0000FF"/>
                </a:solidFill>
                <a:latin typeface="Times New Roman"/>
                <a:ea typeface="Times New Roman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/>
                <a:ea typeface="Times New Roman"/>
              </a:rPr>
              <a:t>chân</a:t>
            </a:r>
            <a:r>
              <a:rPr lang="en-US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160FA1"/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endParaRPr lang="en-US" sz="2000" b="1" dirty="0">
              <a:solidFill>
                <a:srgbClr val="160FA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000" b="1" dirty="0">
                <a:solidFill>
                  <a:srgbClr val="160FA1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2000" b="1" dirty="0" err="1">
                <a:solidFill>
                  <a:srgbClr val="160FA1"/>
                </a:solidFill>
                <a:latin typeface="Times New Roman" pitchFamily="18" charset="0"/>
                <a:cs typeface="Times New Roman" pitchFamily="18" charset="0"/>
              </a:rPr>
              <a:t>Lứa</a:t>
            </a:r>
            <a:r>
              <a:rPr lang="en-US" sz="2000" b="1" dirty="0">
                <a:solidFill>
                  <a:srgbClr val="160FA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160FA1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2000" b="1" dirty="0">
                <a:solidFill>
                  <a:srgbClr val="160FA1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000" b="1" dirty="0" err="1" smtClean="0">
                <a:solidFill>
                  <a:srgbClr val="160FA1"/>
                </a:solidFill>
                <a:latin typeface="Times New Roman" pitchFamily="18" charset="0"/>
                <a:cs typeface="Times New Roman" pitchFamily="18" charset="0"/>
              </a:rPr>
              <a:t>Mẫu</a:t>
            </a:r>
            <a:r>
              <a:rPr lang="en-US" sz="2000" b="1" dirty="0" smtClean="0">
                <a:solidFill>
                  <a:srgbClr val="160FA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160FA1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000" b="1" dirty="0" smtClean="0">
                <a:solidFill>
                  <a:srgbClr val="160FA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160FA1"/>
                </a:solidFill>
                <a:latin typeface="Times New Roman" pitchFamily="18" charset="0"/>
                <a:cs typeface="Times New Roman" pitchFamily="18" charset="0"/>
              </a:rPr>
              <a:t>nhỡ</a:t>
            </a:r>
            <a:r>
              <a:rPr lang="en-US" sz="2000" b="1" dirty="0" smtClean="0">
                <a:solidFill>
                  <a:srgbClr val="160FA1"/>
                </a:solidFill>
                <a:latin typeface="Times New Roman" pitchFamily="18" charset="0"/>
                <a:cs typeface="Times New Roman" pitchFamily="18" charset="0"/>
              </a:rPr>
              <a:t> (4 – 5 </a:t>
            </a:r>
            <a:r>
              <a:rPr lang="en-US" sz="2000" b="1" dirty="0" err="1" smtClean="0">
                <a:solidFill>
                  <a:srgbClr val="160FA1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2000" b="1" dirty="0" smtClean="0">
                <a:solidFill>
                  <a:srgbClr val="160FA1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en-US" sz="2000" b="1" dirty="0">
              <a:solidFill>
                <a:srgbClr val="160FA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000" b="1" dirty="0">
                <a:solidFill>
                  <a:srgbClr val="160FA1"/>
                </a:solidFill>
                <a:latin typeface="Times New Roman" pitchFamily="18" charset="0"/>
                <a:cs typeface="Times New Roman" pitchFamily="18" charset="0"/>
              </a:rPr>
              <a:t>              </a:t>
            </a:r>
            <a:r>
              <a:rPr lang="en-US" sz="2000" b="1" dirty="0" err="1">
                <a:solidFill>
                  <a:srgbClr val="160FA1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000" b="1" dirty="0">
                <a:solidFill>
                  <a:srgbClr val="160FA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160FA1"/>
                </a:solidFill>
                <a:latin typeface="Times New Roman" pitchFamily="18" charset="0"/>
                <a:cs typeface="Times New Roman" pitchFamily="18" charset="0"/>
              </a:rPr>
              <a:t>viên:Hoàng</a:t>
            </a:r>
            <a:r>
              <a:rPr lang="en-US" sz="2000" b="1" dirty="0" smtClean="0">
                <a:solidFill>
                  <a:srgbClr val="160FA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160FA1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2000" b="1" dirty="0" smtClean="0">
                <a:solidFill>
                  <a:srgbClr val="160FA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160FA1"/>
                </a:solidFill>
                <a:latin typeface="Times New Roman" pitchFamily="18" charset="0"/>
                <a:cs typeface="Times New Roman" pitchFamily="18" charset="0"/>
              </a:rPr>
              <a:t>Hùy</a:t>
            </a:r>
            <a:endParaRPr lang="en-US" sz="2000" b="1" dirty="0">
              <a:solidFill>
                <a:srgbClr val="160FA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FC132BA4-8484-9A65-5290-48B8A2B535DC}"/>
              </a:ext>
            </a:extLst>
          </p:cNvPr>
          <p:cNvSpPr txBox="1"/>
          <p:nvPr/>
        </p:nvSpPr>
        <p:spPr>
          <a:xfrm>
            <a:off x="4127550" y="5562550"/>
            <a:ext cx="41904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b="1" dirty="0">
              <a:solidFill>
                <a:srgbClr val="160FA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DFF63FCA-1F77-DE54-AC22-2A000CAD3324}"/>
              </a:ext>
            </a:extLst>
          </p:cNvPr>
          <p:cNvSpPr txBox="1"/>
          <p:nvPr/>
        </p:nvSpPr>
        <p:spPr>
          <a:xfrm>
            <a:off x="1442498" y="3370229"/>
            <a:ext cx="9601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CHÀO MỪNG NGÀY NHÀ GIÁO VIỆT NAM 20/11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1B1EA8C6-F4CE-C71F-4786-B5737F2CE54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9704" y="725565"/>
            <a:ext cx="1332589" cy="1336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0292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5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6E12A30C-6661-CB46-63E3-AA0EF6160813}"/>
              </a:ext>
            </a:extLst>
          </p:cNvPr>
          <p:cNvSpPr txBox="1"/>
          <p:nvPr/>
        </p:nvSpPr>
        <p:spPr>
          <a:xfrm>
            <a:off x="411480" y="762000"/>
            <a:ext cx="11369040" cy="47336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ctr">
              <a:lnSpc>
                <a:spcPct val="120000"/>
              </a:lnSpc>
              <a:spcBef>
                <a:spcPts val="1200"/>
              </a:spcBef>
            </a:pPr>
            <a:r>
              <a:rPr lang="vi-VN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MỤC ĐÍCH – YÊU CẦU: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r>
              <a:rPr lang="en-US" sz="2000" b="1" dirty="0">
                <a:latin typeface="Times New Roman"/>
                <a:ea typeface="Times New Roman"/>
              </a:rPr>
              <a:t>1. </a:t>
            </a:r>
            <a:r>
              <a:rPr lang="en-US" sz="2000" b="1" dirty="0" err="1">
                <a:latin typeface="Times New Roman"/>
                <a:ea typeface="Times New Roman"/>
              </a:rPr>
              <a:t>Kiến</a:t>
            </a:r>
            <a:r>
              <a:rPr lang="en-US" sz="2000" b="1" dirty="0">
                <a:latin typeface="Times New Roman"/>
                <a:ea typeface="Times New Roman"/>
              </a:rPr>
              <a:t> </a:t>
            </a:r>
            <a:r>
              <a:rPr lang="en-US" sz="2000" b="1" dirty="0" err="1">
                <a:latin typeface="Times New Roman"/>
                <a:ea typeface="Times New Roman"/>
              </a:rPr>
              <a:t>thức</a:t>
            </a:r>
            <a:endParaRPr lang="en-US" sz="2000" dirty="0">
              <a:latin typeface="Times New Roman"/>
              <a:ea typeface="Times New Roman"/>
            </a:endParaRPr>
          </a:p>
          <a:p>
            <a:pPr>
              <a:lnSpc>
                <a:spcPct val="120000"/>
              </a:lnSpc>
            </a:pPr>
            <a:r>
              <a:rPr lang="en-US" sz="2000" kern="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- </a:t>
            </a:r>
            <a:r>
              <a:rPr lang="en-US" sz="2000" kern="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Trẻ</a:t>
            </a:r>
            <a:r>
              <a:rPr lang="en-US" sz="2000" kern="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có</a:t>
            </a:r>
            <a:r>
              <a:rPr lang="en-US" sz="2000" kern="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hiểu</a:t>
            </a:r>
            <a:r>
              <a:rPr lang="en-US" sz="2000" kern="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biết</a:t>
            </a:r>
            <a:r>
              <a:rPr lang="en-US" sz="2000" kern="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về</a:t>
            </a:r>
            <a:r>
              <a:rPr lang="en-US" sz="2000" kern="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tác</a:t>
            </a:r>
            <a:r>
              <a:rPr lang="en-US" sz="2000" kern="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dụng</a:t>
            </a:r>
            <a:r>
              <a:rPr lang="en-US" sz="2000" kern="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của</a:t>
            </a:r>
            <a:r>
              <a:rPr lang="en-US" sz="2000" kern="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việc</a:t>
            </a:r>
            <a:r>
              <a:rPr lang="en-US" sz="2000" kern="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ngâm</a:t>
            </a:r>
            <a:r>
              <a:rPr lang="en-US" sz="2000" kern="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chân</a:t>
            </a:r>
            <a:endParaRPr lang="en-US" sz="2000" kern="1400" spc="-50" dirty="0">
              <a:latin typeface="Calibri Light"/>
              <a:ea typeface="Times New Roman"/>
              <a:cs typeface="Times New Roman"/>
            </a:endParaRPr>
          </a:p>
          <a:p>
            <a:pPr>
              <a:lnSpc>
                <a:spcPct val="120000"/>
              </a:lnSpc>
            </a:pPr>
            <a:r>
              <a:rPr lang="en-US" sz="2000" kern="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- </a:t>
            </a:r>
            <a:r>
              <a:rPr lang="en-US" sz="2000" kern="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Biết</a:t>
            </a:r>
            <a:r>
              <a:rPr lang="en-US" sz="2000" kern="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một</a:t>
            </a:r>
            <a:r>
              <a:rPr lang="en-US" sz="2000" kern="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số</a:t>
            </a:r>
            <a:r>
              <a:rPr lang="en-US" sz="2000" kern="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nguyên</a:t>
            </a:r>
            <a:r>
              <a:rPr lang="en-US" sz="2000" kern="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liệu</a:t>
            </a:r>
            <a:r>
              <a:rPr lang="en-US" sz="2000" kern="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dùng</a:t>
            </a:r>
            <a:r>
              <a:rPr lang="en-US" sz="2000" kern="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để</a:t>
            </a:r>
            <a:r>
              <a:rPr lang="en-US" sz="2000" kern="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pha</a:t>
            </a:r>
            <a:r>
              <a:rPr lang="en-US" sz="2000" kern="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nước</a:t>
            </a:r>
            <a:r>
              <a:rPr lang="en-US" sz="2000" kern="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ngâm</a:t>
            </a:r>
            <a:r>
              <a:rPr lang="en-US" sz="2000" kern="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chân</a:t>
            </a:r>
            <a:endParaRPr lang="en-US" sz="2000" kern="1400" spc="-50" dirty="0">
              <a:latin typeface="Calibri Light"/>
              <a:ea typeface="Times New Roman"/>
              <a:cs typeface="Times New Roman"/>
            </a:endParaRPr>
          </a:p>
          <a:p>
            <a:pPr>
              <a:lnSpc>
                <a:spcPct val="120000"/>
              </a:lnSpc>
            </a:pPr>
            <a:r>
              <a:rPr lang="en-US" sz="2000" kern="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- </a:t>
            </a:r>
            <a:r>
              <a:rPr lang="en-US" sz="2000" kern="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Trẻ</a:t>
            </a:r>
            <a:r>
              <a:rPr lang="en-US" sz="2000" kern="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nắm</a:t>
            </a:r>
            <a:r>
              <a:rPr lang="en-US" sz="2000" kern="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được</a:t>
            </a:r>
            <a:r>
              <a:rPr lang="en-US" sz="2000" kern="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các</a:t>
            </a:r>
            <a:r>
              <a:rPr lang="en-US" sz="2000" kern="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bước</a:t>
            </a:r>
            <a:r>
              <a:rPr lang="en-US" sz="2000" kern="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pha</a:t>
            </a:r>
            <a:r>
              <a:rPr lang="en-US" sz="2000" kern="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nước</a:t>
            </a:r>
            <a:r>
              <a:rPr lang="en-US" sz="2000" kern="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ngâm</a:t>
            </a:r>
            <a:r>
              <a:rPr lang="en-US" sz="2000" kern="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000" kern="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chân</a:t>
            </a:r>
            <a:endParaRPr lang="en-US" sz="2000" kern="1400" spc="-50" dirty="0">
              <a:latin typeface="Calibri Light"/>
              <a:ea typeface="Times New Roman"/>
              <a:cs typeface="Times New Roman"/>
            </a:endParaRPr>
          </a:p>
          <a:p>
            <a:pPr>
              <a:lnSpc>
                <a:spcPct val="120000"/>
              </a:lnSpc>
            </a:pPr>
            <a:r>
              <a:rPr lang="en-US" sz="2000" b="1" dirty="0">
                <a:latin typeface="Times New Roman"/>
                <a:ea typeface="Times New Roman"/>
              </a:rPr>
              <a:t>2. </a:t>
            </a:r>
            <a:r>
              <a:rPr lang="en-US" sz="2000" b="1" dirty="0" err="1">
                <a:latin typeface="Times New Roman"/>
                <a:ea typeface="Times New Roman"/>
              </a:rPr>
              <a:t>Kỹ</a:t>
            </a:r>
            <a:r>
              <a:rPr lang="en-US" sz="2000" b="1" dirty="0">
                <a:latin typeface="Times New Roman"/>
                <a:ea typeface="Times New Roman"/>
              </a:rPr>
              <a:t> </a:t>
            </a:r>
            <a:r>
              <a:rPr lang="en-US" sz="2000" b="1" dirty="0" err="1">
                <a:latin typeface="Times New Roman"/>
                <a:ea typeface="Times New Roman"/>
              </a:rPr>
              <a:t>năng</a:t>
            </a:r>
            <a:r>
              <a:rPr lang="en-US" sz="2000" dirty="0">
                <a:latin typeface="Times New Roman"/>
                <a:ea typeface="Times New Roman"/>
              </a:rPr>
              <a:t> </a:t>
            </a:r>
          </a:p>
          <a:p>
            <a:pPr>
              <a:lnSpc>
                <a:spcPct val="120000"/>
              </a:lnSpc>
              <a:tabLst>
                <a:tab pos="229235" algn="l"/>
              </a:tabLst>
            </a:pPr>
            <a:r>
              <a:rPr lang="en-US" sz="2000" dirty="0">
                <a:latin typeface="Times New Roman"/>
                <a:ea typeface="Tahoma"/>
              </a:rPr>
              <a:t>- </a:t>
            </a:r>
            <a:r>
              <a:rPr lang="en-US" sz="2000" dirty="0" err="1">
                <a:latin typeface="Times New Roman"/>
                <a:ea typeface="Tahoma"/>
              </a:rPr>
              <a:t>Rèn</a:t>
            </a:r>
            <a:r>
              <a:rPr lang="en-US" sz="2000" dirty="0">
                <a:latin typeface="Times New Roman"/>
                <a:ea typeface="Tahoma"/>
              </a:rPr>
              <a:t> </a:t>
            </a:r>
            <a:r>
              <a:rPr lang="en-US" sz="2000" dirty="0" err="1">
                <a:latin typeface="Times New Roman"/>
                <a:ea typeface="Tahoma"/>
              </a:rPr>
              <a:t>kỹ</a:t>
            </a:r>
            <a:r>
              <a:rPr lang="en-US" sz="2000" dirty="0">
                <a:latin typeface="Times New Roman"/>
                <a:ea typeface="Tahoma"/>
              </a:rPr>
              <a:t> </a:t>
            </a:r>
            <a:r>
              <a:rPr lang="en-US" sz="2000" dirty="0" err="1">
                <a:latin typeface="Times New Roman"/>
                <a:ea typeface="Tahoma"/>
              </a:rPr>
              <a:t>năng</a:t>
            </a:r>
            <a:r>
              <a:rPr lang="en-US" sz="2000" dirty="0">
                <a:latin typeface="Times New Roman"/>
                <a:ea typeface="Tahoma"/>
              </a:rPr>
              <a:t> </a:t>
            </a:r>
            <a:r>
              <a:rPr lang="en-US" sz="2000" dirty="0" err="1">
                <a:latin typeface="Times New Roman"/>
                <a:ea typeface="Tahoma"/>
              </a:rPr>
              <a:t>quan</a:t>
            </a:r>
            <a:r>
              <a:rPr lang="en-US" sz="2000" dirty="0">
                <a:latin typeface="Times New Roman"/>
                <a:ea typeface="Tahoma"/>
              </a:rPr>
              <a:t> </a:t>
            </a:r>
            <a:r>
              <a:rPr lang="en-US" sz="2000" dirty="0" err="1">
                <a:latin typeface="Times New Roman"/>
                <a:ea typeface="Tahoma"/>
              </a:rPr>
              <a:t>sát</a:t>
            </a:r>
            <a:r>
              <a:rPr lang="en-US" sz="2000" dirty="0">
                <a:latin typeface="Times New Roman"/>
                <a:ea typeface="Tahoma"/>
              </a:rPr>
              <a:t>, </a:t>
            </a:r>
            <a:r>
              <a:rPr lang="en-US" sz="2000" dirty="0" err="1">
                <a:latin typeface="Times New Roman"/>
                <a:ea typeface="Tahoma"/>
              </a:rPr>
              <a:t>ghi</a:t>
            </a:r>
            <a:r>
              <a:rPr lang="en-US" sz="2000" dirty="0">
                <a:latin typeface="Times New Roman"/>
                <a:ea typeface="Tahoma"/>
              </a:rPr>
              <a:t> </a:t>
            </a:r>
            <a:r>
              <a:rPr lang="en-US" sz="2000" dirty="0" err="1">
                <a:latin typeface="Times New Roman"/>
                <a:ea typeface="Tahoma"/>
              </a:rPr>
              <a:t>nhớ</a:t>
            </a:r>
            <a:r>
              <a:rPr lang="en-US" sz="2000" dirty="0">
                <a:latin typeface="Times New Roman"/>
                <a:ea typeface="Tahoma"/>
              </a:rPr>
              <a:t>, </a:t>
            </a:r>
            <a:r>
              <a:rPr lang="en-US" sz="2000" dirty="0" err="1">
                <a:latin typeface="Times New Roman"/>
                <a:ea typeface="Tahoma"/>
              </a:rPr>
              <a:t>chú</a:t>
            </a:r>
            <a:r>
              <a:rPr lang="en-US" sz="2000" dirty="0">
                <a:latin typeface="Times New Roman"/>
                <a:ea typeface="Tahoma"/>
              </a:rPr>
              <a:t> ý </a:t>
            </a:r>
            <a:r>
              <a:rPr lang="en-US" sz="2000" dirty="0" err="1">
                <a:latin typeface="Times New Roman"/>
                <a:ea typeface="Tahoma"/>
              </a:rPr>
              <a:t>có</a:t>
            </a:r>
            <a:r>
              <a:rPr lang="en-US" sz="2000" dirty="0">
                <a:latin typeface="Times New Roman"/>
                <a:ea typeface="Tahoma"/>
              </a:rPr>
              <a:t> </a:t>
            </a:r>
            <a:r>
              <a:rPr lang="en-US" sz="2000" dirty="0" err="1">
                <a:latin typeface="Times New Roman"/>
                <a:ea typeface="Tahoma"/>
              </a:rPr>
              <a:t>chủ</a:t>
            </a:r>
            <a:r>
              <a:rPr lang="en-US" sz="2000" dirty="0">
                <a:latin typeface="Times New Roman"/>
                <a:ea typeface="Tahoma"/>
              </a:rPr>
              <a:t> </a:t>
            </a:r>
            <a:r>
              <a:rPr lang="en-US" sz="2000" dirty="0" err="1">
                <a:latin typeface="Times New Roman"/>
                <a:ea typeface="Tahoma"/>
              </a:rPr>
              <a:t>đích</a:t>
            </a:r>
            <a:r>
              <a:rPr lang="en-US" sz="2000" dirty="0">
                <a:latin typeface="Times New Roman"/>
                <a:ea typeface="Tahoma"/>
              </a:rPr>
              <a:t> </a:t>
            </a:r>
            <a:endParaRPr lang="en-US" sz="2000" dirty="0">
              <a:latin typeface="Times New Roman"/>
              <a:ea typeface="Times New Roman"/>
            </a:endParaRPr>
          </a:p>
          <a:p>
            <a:pPr>
              <a:lnSpc>
                <a:spcPct val="120000"/>
              </a:lnSpc>
              <a:tabLst>
                <a:tab pos="229235" algn="l"/>
              </a:tabLst>
            </a:pPr>
            <a:r>
              <a:rPr lang="en-US" sz="2000" dirty="0">
                <a:latin typeface="Times New Roman"/>
                <a:ea typeface="Tahoma"/>
              </a:rPr>
              <a:t>- </a:t>
            </a:r>
            <a:r>
              <a:rPr lang="en-US" sz="2000" dirty="0" err="1">
                <a:latin typeface="Times New Roman"/>
                <a:ea typeface="Tahoma"/>
              </a:rPr>
              <a:t>Rèn</a:t>
            </a:r>
            <a:r>
              <a:rPr lang="en-US" sz="2000" dirty="0">
                <a:latin typeface="Times New Roman"/>
                <a:ea typeface="Tahoma"/>
              </a:rPr>
              <a:t> </a:t>
            </a:r>
            <a:r>
              <a:rPr lang="en-US" sz="2000" dirty="0" err="1">
                <a:latin typeface="Times New Roman"/>
                <a:ea typeface="Tahoma"/>
              </a:rPr>
              <a:t>kỹ</a:t>
            </a:r>
            <a:r>
              <a:rPr lang="en-US" sz="2000" dirty="0">
                <a:latin typeface="Times New Roman"/>
                <a:ea typeface="Tahoma"/>
              </a:rPr>
              <a:t> </a:t>
            </a:r>
            <a:r>
              <a:rPr lang="en-US" sz="2000" dirty="0" err="1">
                <a:latin typeface="Times New Roman"/>
                <a:ea typeface="Tahoma"/>
              </a:rPr>
              <a:t>năng</a:t>
            </a:r>
            <a:r>
              <a:rPr lang="en-US" sz="2000" dirty="0">
                <a:latin typeface="Times New Roman"/>
                <a:ea typeface="Tahoma"/>
              </a:rPr>
              <a:t> </a:t>
            </a:r>
            <a:r>
              <a:rPr lang="en-US" sz="2000" dirty="0" err="1">
                <a:latin typeface="Times New Roman"/>
                <a:ea typeface="Tahoma"/>
              </a:rPr>
              <a:t>làm</a:t>
            </a:r>
            <a:r>
              <a:rPr lang="en-US" sz="2000" dirty="0">
                <a:latin typeface="Times New Roman"/>
                <a:ea typeface="Tahoma"/>
              </a:rPr>
              <a:t> </a:t>
            </a:r>
            <a:r>
              <a:rPr lang="en-US" sz="2000" dirty="0" err="1">
                <a:latin typeface="Times New Roman"/>
                <a:ea typeface="Tahoma"/>
              </a:rPr>
              <a:t>việc</a:t>
            </a:r>
            <a:r>
              <a:rPr lang="en-US" sz="2000" dirty="0">
                <a:latin typeface="Times New Roman"/>
                <a:ea typeface="Tahoma"/>
              </a:rPr>
              <a:t> </a:t>
            </a:r>
            <a:r>
              <a:rPr lang="en-US" sz="2000" dirty="0" err="1">
                <a:latin typeface="Times New Roman"/>
                <a:ea typeface="Tahoma"/>
              </a:rPr>
              <a:t>theo</a:t>
            </a:r>
            <a:r>
              <a:rPr lang="en-US" sz="2000" dirty="0">
                <a:latin typeface="Times New Roman"/>
                <a:ea typeface="Tahoma"/>
              </a:rPr>
              <a:t> </a:t>
            </a:r>
            <a:r>
              <a:rPr lang="en-US" sz="2000" dirty="0" err="1">
                <a:latin typeface="Times New Roman"/>
                <a:ea typeface="Tahoma"/>
              </a:rPr>
              <a:t>nhóm</a:t>
            </a:r>
            <a:r>
              <a:rPr lang="en-US" sz="2000" dirty="0">
                <a:latin typeface="Times New Roman"/>
                <a:ea typeface="Tahoma"/>
              </a:rPr>
              <a:t>: </a:t>
            </a:r>
            <a:r>
              <a:rPr lang="en-US" sz="2000" dirty="0" err="1">
                <a:latin typeface="Times New Roman"/>
                <a:ea typeface="Tahoma"/>
              </a:rPr>
              <a:t>Phối</a:t>
            </a:r>
            <a:r>
              <a:rPr lang="en-US" sz="2000" dirty="0">
                <a:latin typeface="Times New Roman"/>
                <a:ea typeface="Tahoma"/>
              </a:rPr>
              <a:t> </a:t>
            </a:r>
            <a:r>
              <a:rPr lang="en-US" sz="2000" dirty="0" err="1">
                <a:latin typeface="Times New Roman"/>
                <a:ea typeface="Tahoma"/>
              </a:rPr>
              <a:t>hợp</a:t>
            </a:r>
            <a:r>
              <a:rPr lang="en-US" sz="2000" dirty="0">
                <a:latin typeface="Times New Roman"/>
                <a:ea typeface="Tahoma"/>
              </a:rPr>
              <a:t>, </a:t>
            </a:r>
            <a:r>
              <a:rPr lang="en-US" sz="2000" dirty="0" err="1">
                <a:latin typeface="Times New Roman"/>
                <a:ea typeface="Tahoma"/>
              </a:rPr>
              <a:t>phân</a:t>
            </a:r>
            <a:r>
              <a:rPr lang="en-US" sz="2000" dirty="0">
                <a:latin typeface="Times New Roman"/>
                <a:ea typeface="Tahoma"/>
              </a:rPr>
              <a:t> </a:t>
            </a:r>
            <a:r>
              <a:rPr lang="en-US" sz="2000" dirty="0" err="1">
                <a:latin typeface="Times New Roman"/>
                <a:ea typeface="Tahoma"/>
              </a:rPr>
              <a:t>công</a:t>
            </a:r>
            <a:r>
              <a:rPr lang="en-US" sz="2000" dirty="0">
                <a:latin typeface="Times New Roman"/>
                <a:ea typeface="Tahoma"/>
              </a:rPr>
              <a:t> </a:t>
            </a:r>
            <a:r>
              <a:rPr lang="en-US" sz="2000" dirty="0" err="1">
                <a:latin typeface="Times New Roman"/>
                <a:ea typeface="Tahoma"/>
              </a:rPr>
              <a:t>công</a:t>
            </a:r>
            <a:r>
              <a:rPr lang="en-US" sz="2000" dirty="0">
                <a:latin typeface="Times New Roman"/>
                <a:ea typeface="Tahoma"/>
              </a:rPr>
              <a:t> </a:t>
            </a:r>
            <a:r>
              <a:rPr lang="en-US" sz="2000" dirty="0" err="1">
                <a:latin typeface="Times New Roman"/>
                <a:ea typeface="Tahoma"/>
              </a:rPr>
              <a:t>việc</a:t>
            </a:r>
            <a:r>
              <a:rPr lang="en-US" sz="2000" dirty="0">
                <a:latin typeface="Times New Roman"/>
                <a:ea typeface="Tahoma"/>
              </a:rPr>
              <a:t> </a:t>
            </a:r>
            <a:r>
              <a:rPr lang="en-US" sz="2000" dirty="0" err="1">
                <a:latin typeface="Times New Roman"/>
                <a:ea typeface="Tahoma"/>
              </a:rPr>
              <a:t>để</a:t>
            </a:r>
            <a:r>
              <a:rPr lang="en-US" sz="2000" dirty="0">
                <a:latin typeface="Times New Roman"/>
                <a:ea typeface="Tahoma"/>
              </a:rPr>
              <a:t> </a:t>
            </a:r>
            <a:r>
              <a:rPr lang="en-US" sz="2000" dirty="0" err="1">
                <a:latin typeface="Times New Roman"/>
                <a:ea typeface="Tahoma"/>
              </a:rPr>
              <a:t>cùng</a:t>
            </a:r>
            <a:r>
              <a:rPr lang="en-US" sz="2000" dirty="0">
                <a:latin typeface="Times New Roman"/>
                <a:ea typeface="Tahoma"/>
              </a:rPr>
              <a:t> </a:t>
            </a:r>
            <a:r>
              <a:rPr lang="en-US" sz="2000" dirty="0" err="1">
                <a:latin typeface="Times New Roman"/>
                <a:ea typeface="Tahoma"/>
              </a:rPr>
              <a:t>nhau</a:t>
            </a:r>
            <a:r>
              <a:rPr lang="en-US" sz="2000" dirty="0">
                <a:latin typeface="Times New Roman"/>
                <a:ea typeface="Tahoma"/>
              </a:rPr>
              <a:t> </a:t>
            </a:r>
            <a:r>
              <a:rPr lang="en-US" sz="2000" dirty="0" err="1">
                <a:latin typeface="Times New Roman"/>
                <a:ea typeface="Tahoma"/>
              </a:rPr>
              <a:t>pha</a:t>
            </a:r>
            <a:r>
              <a:rPr lang="en-US" sz="2000" dirty="0">
                <a:latin typeface="Times New Roman"/>
                <a:ea typeface="Tahoma"/>
              </a:rPr>
              <a:t> </a:t>
            </a:r>
            <a:r>
              <a:rPr lang="en-US" sz="2000" dirty="0" err="1">
                <a:latin typeface="Times New Roman"/>
                <a:ea typeface="Tahoma"/>
              </a:rPr>
              <a:t>nước</a:t>
            </a:r>
            <a:r>
              <a:rPr lang="en-US" sz="2000" dirty="0">
                <a:latin typeface="Times New Roman"/>
                <a:ea typeface="Tahoma"/>
              </a:rPr>
              <a:t> </a:t>
            </a:r>
            <a:r>
              <a:rPr lang="en-US" sz="2000" dirty="0" err="1">
                <a:latin typeface="Times New Roman"/>
                <a:ea typeface="Tahoma"/>
              </a:rPr>
              <a:t>ngâm</a:t>
            </a:r>
            <a:r>
              <a:rPr lang="en-US" sz="2000" dirty="0">
                <a:latin typeface="Times New Roman"/>
                <a:ea typeface="Tahoma"/>
              </a:rPr>
              <a:t> </a:t>
            </a:r>
            <a:r>
              <a:rPr lang="en-US" sz="2000" dirty="0" err="1">
                <a:latin typeface="Times New Roman"/>
                <a:ea typeface="Tahoma"/>
              </a:rPr>
              <a:t>chân</a:t>
            </a:r>
            <a:endParaRPr lang="en-US" sz="2000" dirty="0">
              <a:latin typeface="Times New Roman"/>
              <a:ea typeface="Times New Roman"/>
            </a:endParaRPr>
          </a:p>
          <a:p>
            <a:pPr>
              <a:lnSpc>
                <a:spcPct val="120000"/>
              </a:lnSpc>
              <a:tabLst>
                <a:tab pos="229235" algn="l"/>
              </a:tabLst>
            </a:pPr>
            <a:r>
              <a:rPr lang="en-US" sz="2000" dirty="0">
                <a:latin typeface="Times New Roman"/>
                <a:ea typeface="Tahoma"/>
              </a:rPr>
              <a:t>- </a:t>
            </a:r>
            <a:r>
              <a:rPr lang="en-US" sz="2000" dirty="0" err="1">
                <a:latin typeface="Times New Roman"/>
                <a:ea typeface="Tahoma"/>
              </a:rPr>
              <a:t>Phát</a:t>
            </a:r>
            <a:r>
              <a:rPr lang="en-US" sz="2000" dirty="0">
                <a:latin typeface="Times New Roman"/>
                <a:ea typeface="Tahoma"/>
              </a:rPr>
              <a:t> </a:t>
            </a:r>
            <a:r>
              <a:rPr lang="en-US" sz="2000" dirty="0" err="1">
                <a:latin typeface="Times New Roman"/>
                <a:ea typeface="Tahoma"/>
              </a:rPr>
              <a:t>triển</a:t>
            </a:r>
            <a:r>
              <a:rPr lang="en-US" sz="2000" dirty="0">
                <a:latin typeface="Times New Roman"/>
                <a:ea typeface="Tahoma"/>
              </a:rPr>
              <a:t> </a:t>
            </a:r>
            <a:r>
              <a:rPr lang="en-US" sz="2000" dirty="0" err="1">
                <a:latin typeface="Times New Roman"/>
                <a:ea typeface="Tahoma"/>
              </a:rPr>
              <a:t>vận</a:t>
            </a:r>
            <a:r>
              <a:rPr lang="en-US" sz="2000" dirty="0">
                <a:latin typeface="Times New Roman"/>
                <a:ea typeface="Tahoma"/>
              </a:rPr>
              <a:t> </a:t>
            </a:r>
            <a:r>
              <a:rPr lang="en-US" sz="2000" dirty="0" err="1">
                <a:latin typeface="Times New Roman"/>
                <a:ea typeface="Tahoma"/>
              </a:rPr>
              <a:t>động</a:t>
            </a:r>
            <a:r>
              <a:rPr lang="en-US" sz="2000" dirty="0">
                <a:latin typeface="Times New Roman"/>
                <a:ea typeface="Tahoma"/>
              </a:rPr>
              <a:t> </a:t>
            </a:r>
            <a:r>
              <a:rPr lang="en-US" sz="2000" dirty="0" err="1">
                <a:latin typeface="Times New Roman"/>
                <a:ea typeface="Tahoma"/>
              </a:rPr>
              <a:t>thô</a:t>
            </a:r>
            <a:r>
              <a:rPr lang="en-US" sz="2000" dirty="0">
                <a:latin typeface="Times New Roman"/>
                <a:ea typeface="Tahoma"/>
              </a:rPr>
              <a:t> </a:t>
            </a:r>
            <a:r>
              <a:rPr lang="en-US" sz="2000" dirty="0" err="1">
                <a:latin typeface="Times New Roman"/>
                <a:ea typeface="Tahoma"/>
              </a:rPr>
              <a:t>và</a:t>
            </a:r>
            <a:r>
              <a:rPr lang="en-US" sz="2000" dirty="0">
                <a:latin typeface="Times New Roman"/>
                <a:ea typeface="Tahoma"/>
              </a:rPr>
              <a:t> </a:t>
            </a:r>
            <a:r>
              <a:rPr lang="en-US" sz="2000" dirty="0" err="1">
                <a:latin typeface="Times New Roman"/>
                <a:ea typeface="Tahoma"/>
              </a:rPr>
              <a:t>v</a:t>
            </a:r>
            <a:r>
              <a:rPr lang="en-US" sz="2000" dirty="0" err="1">
                <a:latin typeface="Times New Roman"/>
                <a:ea typeface="Times New Roman"/>
              </a:rPr>
              <a:t>ận</a:t>
            </a:r>
            <a:r>
              <a:rPr lang="en-US" sz="2000" dirty="0">
                <a:latin typeface="Times New Roman"/>
                <a:ea typeface="Times New Roman"/>
              </a:rPr>
              <a:t> </a:t>
            </a:r>
            <a:r>
              <a:rPr lang="en-US" sz="2000" dirty="0" err="1">
                <a:latin typeface="Times New Roman"/>
                <a:ea typeface="Times New Roman"/>
              </a:rPr>
              <a:t>động</a:t>
            </a:r>
            <a:r>
              <a:rPr lang="en-US" sz="2000" dirty="0">
                <a:latin typeface="Times New Roman"/>
                <a:ea typeface="Times New Roman"/>
              </a:rPr>
              <a:t> </a:t>
            </a:r>
            <a:r>
              <a:rPr lang="en-US" sz="2000" dirty="0" err="1">
                <a:latin typeface="Times New Roman"/>
                <a:ea typeface="Times New Roman"/>
              </a:rPr>
              <a:t>tinh</a:t>
            </a:r>
            <a:r>
              <a:rPr lang="en-US" sz="2000" dirty="0">
                <a:latin typeface="Times New Roman"/>
                <a:ea typeface="Times New Roman"/>
              </a:rPr>
              <a:t> (</a:t>
            </a:r>
            <a:r>
              <a:rPr lang="en-US" sz="2000" dirty="0" err="1">
                <a:latin typeface="Times New Roman"/>
                <a:ea typeface="Tahoma"/>
              </a:rPr>
              <a:t>Bưng</a:t>
            </a:r>
            <a:r>
              <a:rPr lang="en-US" sz="2000" dirty="0">
                <a:latin typeface="Times New Roman"/>
                <a:ea typeface="Tahoma"/>
              </a:rPr>
              <a:t> </a:t>
            </a:r>
            <a:r>
              <a:rPr lang="en-US" sz="2000" dirty="0" err="1">
                <a:latin typeface="Times New Roman"/>
                <a:ea typeface="Tahoma"/>
              </a:rPr>
              <a:t>bê</a:t>
            </a:r>
            <a:r>
              <a:rPr lang="en-US" sz="2000" dirty="0">
                <a:latin typeface="Times New Roman"/>
                <a:ea typeface="Tahoma"/>
              </a:rPr>
              <a:t> </a:t>
            </a:r>
            <a:r>
              <a:rPr lang="en-US" sz="2000" dirty="0" err="1">
                <a:latin typeface="Times New Roman"/>
                <a:ea typeface="Tahoma"/>
              </a:rPr>
              <a:t>đồ</a:t>
            </a:r>
            <a:r>
              <a:rPr lang="en-US" sz="2000" dirty="0">
                <a:latin typeface="Times New Roman"/>
                <a:ea typeface="Tahoma"/>
              </a:rPr>
              <a:t> </a:t>
            </a:r>
            <a:r>
              <a:rPr lang="en-US" sz="2000" dirty="0" err="1">
                <a:latin typeface="Times New Roman"/>
                <a:ea typeface="Tahoma"/>
              </a:rPr>
              <a:t>dùng</a:t>
            </a:r>
            <a:r>
              <a:rPr lang="en-US" sz="2000" dirty="0">
                <a:latin typeface="Times New Roman"/>
                <a:ea typeface="Tahoma"/>
              </a:rPr>
              <a:t>, </a:t>
            </a:r>
            <a:r>
              <a:rPr lang="en-US" sz="2000" dirty="0" err="1">
                <a:latin typeface="Times New Roman"/>
                <a:ea typeface="Times New Roman"/>
              </a:rPr>
              <a:t>Cắt</a:t>
            </a:r>
            <a:r>
              <a:rPr lang="en-US" sz="2000" dirty="0">
                <a:latin typeface="Times New Roman"/>
                <a:ea typeface="Times New Roman"/>
              </a:rPr>
              <a:t> </a:t>
            </a:r>
            <a:r>
              <a:rPr lang="en-US" sz="2000" dirty="0" err="1">
                <a:latin typeface="Times New Roman"/>
                <a:ea typeface="Times New Roman"/>
              </a:rPr>
              <a:t>lá</a:t>
            </a:r>
            <a:r>
              <a:rPr lang="en-US" sz="2000" dirty="0">
                <a:latin typeface="Times New Roman"/>
                <a:ea typeface="Times New Roman"/>
              </a:rPr>
              <a:t>, </a:t>
            </a:r>
            <a:r>
              <a:rPr lang="en-US" sz="2000" dirty="0" err="1">
                <a:latin typeface="Times New Roman"/>
                <a:ea typeface="Times New Roman"/>
              </a:rPr>
              <a:t>vắt</a:t>
            </a:r>
            <a:r>
              <a:rPr lang="en-US" sz="2000" dirty="0">
                <a:latin typeface="Times New Roman"/>
                <a:ea typeface="Times New Roman"/>
              </a:rPr>
              <a:t> </a:t>
            </a:r>
            <a:r>
              <a:rPr lang="en-US" sz="2000" dirty="0" err="1">
                <a:latin typeface="Times New Roman"/>
                <a:ea typeface="Times New Roman"/>
              </a:rPr>
              <a:t>chanh</a:t>
            </a:r>
            <a:r>
              <a:rPr lang="en-US" sz="2000" dirty="0">
                <a:latin typeface="Times New Roman"/>
                <a:ea typeface="Times New Roman"/>
              </a:rPr>
              <a:t>, </a:t>
            </a:r>
            <a:r>
              <a:rPr lang="en-US" sz="2000" dirty="0" err="1">
                <a:latin typeface="Times New Roman"/>
                <a:ea typeface="Times New Roman"/>
              </a:rPr>
              <a:t>giã</a:t>
            </a:r>
            <a:r>
              <a:rPr lang="en-US" sz="2000" dirty="0">
                <a:latin typeface="Times New Roman"/>
                <a:ea typeface="Times New Roman"/>
              </a:rPr>
              <a:t> </a:t>
            </a:r>
            <a:r>
              <a:rPr lang="en-US" sz="2000" dirty="0" err="1">
                <a:latin typeface="Times New Roman"/>
                <a:ea typeface="Times New Roman"/>
              </a:rPr>
              <a:t>ngừng</a:t>
            </a:r>
            <a:r>
              <a:rPr lang="en-US" sz="2000" dirty="0">
                <a:latin typeface="Times New Roman"/>
                <a:ea typeface="Times New Roman"/>
              </a:rPr>
              <a:t>, </a:t>
            </a:r>
            <a:r>
              <a:rPr lang="en-US" sz="2000" dirty="0" err="1">
                <a:latin typeface="Times New Roman"/>
                <a:ea typeface="Times New Roman"/>
              </a:rPr>
              <a:t>tách</a:t>
            </a:r>
            <a:r>
              <a:rPr lang="en-US" sz="2000" dirty="0">
                <a:latin typeface="Times New Roman"/>
                <a:ea typeface="Times New Roman"/>
              </a:rPr>
              <a:t> </a:t>
            </a:r>
            <a:r>
              <a:rPr lang="en-US" sz="2000" dirty="0" err="1">
                <a:latin typeface="Times New Roman"/>
                <a:ea typeface="Times New Roman"/>
              </a:rPr>
              <a:t>cánh</a:t>
            </a:r>
            <a:r>
              <a:rPr lang="en-US" sz="2000" dirty="0">
                <a:latin typeface="Times New Roman"/>
                <a:ea typeface="Times New Roman"/>
              </a:rPr>
              <a:t> </a:t>
            </a:r>
            <a:r>
              <a:rPr lang="en-US" sz="2000" dirty="0" err="1">
                <a:latin typeface="Times New Roman"/>
                <a:ea typeface="Times New Roman"/>
              </a:rPr>
              <a:t>hoa</a:t>
            </a:r>
            <a:r>
              <a:rPr lang="en-US" sz="2000" dirty="0">
                <a:latin typeface="Times New Roman"/>
                <a:ea typeface="Times New Roman"/>
              </a:rPr>
              <a:t>, </a:t>
            </a:r>
            <a:r>
              <a:rPr lang="en-US" sz="2000" dirty="0" err="1">
                <a:latin typeface="Times New Roman"/>
                <a:ea typeface="Times New Roman"/>
              </a:rPr>
              <a:t>rót</a:t>
            </a:r>
            <a:r>
              <a:rPr lang="en-US" sz="2000" dirty="0">
                <a:latin typeface="Times New Roman"/>
                <a:ea typeface="Times New Roman"/>
              </a:rPr>
              <a:t> </a:t>
            </a:r>
            <a:r>
              <a:rPr lang="en-US" sz="2000" dirty="0" err="1">
                <a:latin typeface="Times New Roman"/>
                <a:ea typeface="Times New Roman"/>
              </a:rPr>
              <a:t>nước</a:t>
            </a:r>
            <a:r>
              <a:rPr lang="en-US" sz="2000" dirty="0">
                <a:latin typeface="Times New Roman"/>
                <a:ea typeface="Times New Roman"/>
              </a:rPr>
              <a:t>, </a:t>
            </a:r>
            <a:r>
              <a:rPr lang="en-US" sz="2000" dirty="0" err="1">
                <a:latin typeface="Times New Roman"/>
                <a:ea typeface="Times New Roman"/>
              </a:rPr>
              <a:t>khuấy</a:t>
            </a:r>
            <a:r>
              <a:rPr lang="en-US" sz="2000" dirty="0">
                <a:latin typeface="Times New Roman"/>
                <a:ea typeface="Times New Roman"/>
              </a:rPr>
              <a:t> tan </a:t>
            </a:r>
            <a:r>
              <a:rPr lang="en-US" sz="2000" dirty="0" err="1">
                <a:latin typeface="Times New Roman"/>
                <a:ea typeface="Times New Roman"/>
              </a:rPr>
              <a:t>muối</a:t>
            </a:r>
            <a:r>
              <a:rPr lang="en-US" sz="2000" dirty="0">
                <a:latin typeface="Times New Roman"/>
                <a:ea typeface="Times New Roman"/>
              </a:rPr>
              <a:t>)</a:t>
            </a:r>
          </a:p>
          <a:p>
            <a:pPr>
              <a:lnSpc>
                <a:spcPct val="120000"/>
              </a:lnSpc>
            </a:pPr>
            <a:r>
              <a:rPr lang="en-US" sz="2000" b="1" dirty="0">
                <a:latin typeface="Times New Roman"/>
                <a:ea typeface="Times New Roman"/>
              </a:rPr>
              <a:t>3.</a:t>
            </a:r>
            <a:r>
              <a:rPr lang="en-US" sz="2000" dirty="0">
                <a:latin typeface="Times New Roman"/>
                <a:ea typeface="Times New Roman"/>
              </a:rPr>
              <a:t> </a:t>
            </a:r>
            <a:r>
              <a:rPr lang="en-US" sz="2000" b="1" dirty="0" err="1">
                <a:latin typeface="Times New Roman"/>
                <a:ea typeface="Times New Roman"/>
              </a:rPr>
              <a:t>Thái</a:t>
            </a:r>
            <a:r>
              <a:rPr lang="en-US" sz="2000" b="1" dirty="0">
                <a:latin typeface="Times New Roman"/>
                <a:ea typeface="Times New Roman"/>
              </a:rPr>
              <a:t> </a:t>
            </a:r>
            <a:r>
              <a:rPr lang="en-US" sz="2000" b="1" dirty="0" err="1">
                <a:latin typeface="Times New Roman"/>
                <a:ea typeface="Times New Roman"/>
              </a:rPr>
              <a:t>độ</a:t>
            </a:r>
            <a:r>
              <a:rPr lang="en-US" sz="2000" dirty="0">
                <a:latin typeface="Times New Roman"/>
                <a:ea typeface="Times New Roman"/>
              </a:rPr>
              <a:t> </a:t>
            </a:r>
          </a:p>
          <a:p>
            <a:r>
              <a:rPr lang="it-IT" sz="2000" dirty="0">
                <a:latin typeface="Times New Roman"/>
                <a:ea typeface="Times New Roman"/>
              </a:rPr>
              <a:t>- Trẻ hứng thú, vui vẻ tham gia hoạt động học</a:t>
            </a:r>
            <a:endParaRPr lang="en-US" sz="2000" dirty="0">
              <a:latin typeface="Times New Roman"/>
              <a:ea typeface="Times New Roman"/>
            </a:endParaRPr>
          </a:p>
          <a:p>
            <a:r>
              <a:rPr lang="it-IT" sz="2000" dirty="0">
                <a:latin typeface="Times New Roman"/>
                <a:ea typeface="Times New Roman"/>
              </a:rPr>
              <a:t>- </a:t>
            </a:r>
            <a:r>
              <a:rPr lang="it-IT" sz="2000" dirty="0">
                <a:solidFill>
                  <a:srgbClr val="000000"/>
                </a:solidFill>
                <a:latin typeface="Times New Roman"/>
                <a:ea typeface="Times New Roman"/>
              </a:rPr>
              <a:t>Cố gắng hoàn thành công việc được giao</a:t>
            </a:r>
            <a:r>
              <a:rPr lang="it-IT" sz="2000" dirty="0" smtClean="0">
                <a:solidFill>
                  <a:srgbClr val="000000"/>
                </a:solidFill>
                <a:latin typeface="Times New Roman"/>
                <a:ea typeface="Times New Roman"/>
              </a:rPr>
              <a:t>.</a:t>
            </a:r>
            <a:endParaRPr lang="en-US" sz="2000" dirty="0"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942862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621024" y="134112"/>
            <a:ext cx="565648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AutoNum type="romanUcPeriod"/>
            </a:pPr>
            <a:r>
              <a:rPr lang="en-US" sz="3200" b="1" dirty="0" err="1" smtClean="0">
                <a:solidFill>
                  <a:srgbClr val="FF0000"/>
                </a:solidFill>
              </a:rPr>
              <a:t>Ổn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định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tổ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chức</a:t>
            </a:r>
            <a:endParaRPr lang="en-US" sz="3200" b="1" dirty="0" smtClean="0">
              <a:solidFill>
                <a:srgbClr val="FF0000"/>
              </a:solidFill>
            </a:endParaRPr>
          </a:p>
          <a:p>
            <a:r>
              <a:rPr lang="en-US" sz="3200" b="1" dirty="0" err="1" smtClean="0">
                <a:solidFill>
                  <a:srgbClr val="FF0000"/>
                </a:solidFill>
              </a:rPr>
              <a:t>Cô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và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trẻ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cùng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hát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bài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hát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</a:p>
          <a:p>
            <a:r>
              <a:rPr lang="en-US" sz="3200" b="1" dirty="0" smtClean="0">
                <a:solidFill>
                  <a:srgbClr val="FF0000"/>
                </a:solidFill>
              </a:rPr>
              <a:t> “ </a:t>
            </a:r>
            <a:r>
              <a:rPr lang="en-US" sz="3200" b="1" dirty="0" err="1" smtClean="0">
                <a:solidFill>
                  <a:srgbClr val="FF0000"/>
                </a:solidFill>
              </a:rPr>
              <a:t>Đường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và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chân</a:t>
            </a:r>
            <a:r>
              <a:rPr lang="en-US" sz="3200" b="1" dirty="0" smtClean="0">
                <a:solidFill>
                  <a:srgbClr val="FF0000"/>
                </a:solidFill>
              </a:rPr>
              <a:t>” – </a:t>
            </a:r>
            <a:r>
              <a:rPr lang="en-US" sz="3200" b="1" dirty="0" err="1" smtClean="0">
                <a:solidFill>
                  <a:srgbClr val="FF0000"/>
                </a:solidFill>
              </a:rPr>
              <a:t>Huy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Hoàng</a:t>
            </a:r>
            <a:endParaRPr lang="en-US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8498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1978702" y="2570304"/>
            <a:ext cx="8694295" cy="9048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it-IT" sz="44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2. Phương pháp, hình thức tổ chức</a:t>
            </a:r>
            <a:endParaRPr lang="en-US" sz="4400" dirty="0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79257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7F0268BD-856E-9E7C-CEDC-90C7EA6E4449}"/>
              </a:ext>
            </a:extLst>
          </p:cNvPr>
          <p:cNvSpPr txBox="1"/>
          <p:nvPr/>
        </p:nvSpPr>
        <p:spPr>
          <a:xfrm>
            <a:off x="1762035" y="1363919"/>
            <a:ext cx="93776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36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US" sz="36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36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gâm</a:t>
            </a:r>
            <a:r>
              <a:rPr lang="en-US" sz="36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endParaRPr lang="en-US" sz="36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6214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3175"/>
            <a:ext cx="1219358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1903751" y="2459504"/>
            <a:ext cx="867930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6000" b="1" dirty="0">
                <a:ln w="11430">
                  <a:solidFill>
                    <a:srgbClr val="FF3300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Xin </a:t>
            </a:r>
            <a:r>
              <a:rPr lang="en-US" sz="6000" b="1" dirty="0" err="1">
                <a:ln w="11430">
                  <a:solidFill>
                    <a:srgbClr val="FF3300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chân</a:t>
            </a:r>
            <a:r>
              <a:rPr lang="en-US" sz="6000" b="1" dirty="0">
                <a:ln w="11430">
                  <a:solidFill>
                    <a:srgbClr val="FF3300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ln w="11430">
                  <a:solidFill>
                    <a:srgbClr val="FF3300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6000" b="1" dirty="0">
                <a:ln w="11430">
                  <a:solidFill>
                    <a:srgbClr val="FF3300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ln w="11430">
                  <a:solidFill>
                    <a:srgbClr val="FF3300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6000" b="1" dirty="0">
                <a:ln w="11430">
                  <a:solidFill>
                    <a:srgbClr val="FF3300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ln w="11430">
                  <a:solidFill>
                    <a:srgbClr val="FF3300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ơn</a:t>
            </a:r>
            <a:r>
              <a:rPr lang="en-US" sz="6000" b="1" dirty="0">
                <a:ln w="11430">
                  <a:solidFill>
                    <a:srgbClr val="FF3300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!</a:t>
            </a:r>
            <a:endParaRPr lang="en-US" sz="6000" b="1" dirty="0">
              <a:ln w="11430">
                <a:solidFill>
                  <a:srgbClr val="FF3300"/>
                </a:solidFill>
              </a:ln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309090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352</TotalTime>
  <Words>222</Words>
  <Application>Microsoft Office PowerPoint</Application>
  <PresentationFormat>Custom</PresentationFormat>
  <Paragraphs>27</Paragraphs>
  <Slides>6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7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duong trang</dc:creator>
  <cp:lastModifiedBy>B2</cp:lastModifiedBy>
  <cp:revision>24</cp:revision>
  <dcterms:created xsi:type="dcterms:W3CDTF">2022-10-29T18:17:06Z</dcterms:created>
  <dcterms:modified xsi:type="dcterms:W3CDTF">2025-12-10T05:36:55Z</dcterms:modified>
</cp:coreProperties>
</file>