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0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5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2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2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5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1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14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2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99326-719D-4DF4-9735-750EE4078857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7CFC4-23F7-4773-844B-50A786502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4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68706" y="788893"/>
            <a:ext cx="524435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HÌNH</a:t>
            </a:r>
          </a:p>
          <a:p>
            <a:pPr lvl="2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B2</a:t>
            </a:r>
          </a:p>
          <a:p>
            <a:pPr lvl="2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Ủ ĐỀ 1： LÁ CỜ VIỆT NAM - ÂM NHẠC LỚP 1 - CÁNH DIỀ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55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078" y="59372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423" y="898524"/>
            <a:ext cx="6113929" cy="40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0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9643674618889855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7222" y="1371600"/>
            <a:ext cx="3541060" cy="35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9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40</Words>
  <Application>Microsoft Office PowerPoint</Application>
  <PresentationFormat>Custom</PresentationFormat>
  <Paragraphs>7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B2</cp:lastModifiedBy>
  <cp:revision>3</cp:revision>
  <dcterms:created xsi:type="dcterms:W3CDTF">2025-08-25T15:05:33Z</dcterms:created>
  <dcterms:modified xsi:type="dcterms:W3CDTF">2025-12-10T04:22:43Z</dcterms:modified>
</cp:coreProperties>
</file>