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13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5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6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1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1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59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5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834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86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63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B8D06-151E-41C5-9A6B-515C60423BA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67430-421E-4D3C-AC35-DF0AEFC47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66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54"/>
            <a:ext cx="9144000" cy="685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719570" y="4343400"/>
            <a:ext cx="370486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MINH PHÚ</a:t>
            </a:r>
            <a:endParaRPr lang="en-US" sz="4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6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B2</dc:creator>
  <cp:lastModifiedBy>B2</cp:lastModifiedBy>
  <cp:revision>2</cp:revision>
  <dcterms:created xsi:type="dcterms:W3CDTF">2025-11-10T02:07:43Z</dcterms:created>
  <dcterms:modified xsi:type="dcterms:W3CDTF">2025-11-10T03:15:41Z</dcterms:modified>
</cp:coreProperties>
</file>