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8" r:id="rId2"/>
    <p:sldId id="287" r:id="rId3"/>
    <p:sldId id="294" r:id="rId4"/>
    <p:sldId id="265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>
        <p:scale>
          <a:sx n="62" d="100"/>
          <a:sy n="62" d="100"/>
        </p:scale>
        <p:origin x="-84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32E20-2C91-419E-8657-8E24A36E4AB7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FF756-60B9-4E42-808E-20D9A7AE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16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513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UBND PHƯỜNG PHÚC LỢI</a:t>
            </a:r>
          </a:p>
          <a:p>
            <a:pPr algn="ctr"/>
            <a:r>
              <a:rPr lang="en-US" sz="2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endParaRPr lang="vi-VN" sz="20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5859" y="256708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6360" y="323015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 VỰC PHÁT TRIỂN THẨM MĨ</a:t>
            </a:r>
            <a:endParaRPr lang="vi-VN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5657" y="3936694"/>
            <a:ext cx="9505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NDTT: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NDKH: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TCÂN: Ai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02750" y="5137023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LỨA TUỔI: MẪU GIÁO NHỠ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B2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Hùy</a:t>
            </a:r>
            <a:endParaRPr lang="vi-VN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A5E6C78C-C868-F0D7-0085-5EA37CA7DE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883" b="94737" l="6489" r="93130">
                        <a14:foregroundMark x1="38550" y1="6883" x2="19466" y2="19433"/>
                        <a14:foregroundMark x1="19466" y1="19433" x2="12595" y2="28745"/>
                        <a14:foregroundMark x1="12595" y1="28745" x2="12595" y2="50607"/>
                        <a14:foregroundMark x1="12595" y1="50607" x2="41221" y2="88259"/>
                        <a14:foregroundMark x1="41221" y1="88259" x2="54580" y2="94332"/>
                        <a14:foregroundMark x1="54580" y1="94332" x2="74427" y2="89474"/>
                        <a14:foregroundMark x1="74427" y1="89474" x2="87023" y2="63563"/>
                        <a14:foregroundMark x1="87023" y1="63563" x2="88550" y2="50607"/>
                        <a14:foregroundMark x1="88550" y1="50607" x2="83588" y2="36032"/>
                        <a14:foregroundMark x1="83588" y1="36032" x2="70992" y2="20243"/>
                        <a14:foregroundMark x1="70992" y1="20243" x2="47328" y2="14980"/>
                        <a14:foregroundMark x1="47328" y1="14980" x2="22137" y2="41700"/>
                        <a14:foregroundMark x1="22137" y1="41700" x2="38168" y2="59514"/>
                        <a14:foregroundMark x1="38168" y1="59514" x2="62595" y2="38057"/>
                        <a14:foregroundMark x1="62595" y1="38057" x2="28626" y2="36842"/>
                        <a14:foregroundMark x1="28626" y1="36842" x2="48473" y2="33198"/>
                        <a14:foregroundMark x1="48473" y1="33198" x2="38931" y2="18623"/>
                        <a14:foregroundMark x1="38931" y1="18623" x2="54580" y2="23077"/>
                        <a14:foregroundMark x1="54580" y1="23077" x2="60687" y2="10121"/>
                        <a14:foregroundMark x1="60687" y1="10121" x2="46565" y2="8907"/>
                        <a14:foregroundMark x1="46565" y1="8907" x2="66794" y2="11741"/>
                        <a14:foregroundMark x1="66794" y1="11741" x2="80153" y2="21053"/>
                        <a14:foregroundMark x1="80153" y1="21053" x2="86260" y2="38866"/>
                        <a14:foregroundMark x1="86260" y1="38866" x2="76718" y2="55870"/>
                        <a14:foregroundMark x1="76718" y1="55870" x2="63359" y2="68826"/>
                        <a14:foregroundMark x1="63359" y1="68826" x2="40840" y2="74899"/>
                        <a14:foregroundMark x1="40840" y1="74899" x2="18702" y2="74899"/>
                        <a14:foregroundMark x1="18702" y1="74899" x2="12595" y2="65182"/>
                        <a14:foregroundMark x1="12595" y1="65182" x2="10687" y2="52227"/>
                        <a14:foregroundMark x1="10687" y1="52227" x2="25573" y2="79757"/>
                        <a14:foregroundMark x1="25573" y1="79757" x2="36641" y2="90283"/>
                        <a14:foregroundMark x1="36641" y1="90283" x2="60305" y2="89879"/>
                        <a14:foregroundMark x1="60305" y1="89879" x2="86260" y2="67611"/>
                        <a14:foregroundMark x1="86260" y1="67611" x2="90840" y2="48988"/>
                        <a14:foregroundMark x1="90840" y1="48988" x2="88168" y2="36842"/>
                        <a14:foregroundMark x1="88168" y1="36842" x2="77481" y2="25911"/>
                        <a14:foregroundMark x1="77481" y1="25911" x2="37405" y2="12146"/>
                        <a14:foregroundMark x1="37786" y1="6478" x2="50000" y2="4858"/>
                        <a14:foregroundMark x1="50000" y1="4858" x2="64885" y2="7692"/>
                        <a14:foregroundMark x1="64885" y1="7692" x2="76336" y2="14575"/>
                        <a14:foregroundMark x1="76336" y1="14575" x2="80153" y2="18623"/>
                        <a14:foregroundMark x1="92366" y1="43725" x2="93511" y2="55061"/>
                        <a14:foregroundMark x1="93511" y1="55061" x2="91985" y2="58704"/>
                        <a14:foregroundMark x1="65267" y1="92308" x2="38168" y2="93522"/>
                        <a14:foregroundMark x1="38168" y1="93522" x2="17557" y2="78138"/>
                        <a14:foregroundMark x1="17557" y1="78138" x2="8779" y2="44939"/>
                        <a14:foregroundMark x1="8779" y1="44939" x2="8779" y2="36032"/>
                        <a14:foregroundMark x1="6489" y1="44534" x2="6489" y2="54656"/>
                        <a14:foregroundMark x1="31679" y1="92308" x2="58779" y2="94737"/>
                        <a14:foregroundMark x1="58779" y1="94737" x2="61450" y2="943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510" y="991861"/>
            <a:ext cx="1660699" cy="156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8944" y="1356354"/>
            <a:ext cx="8607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NDTT: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/>
          <p:cNvSpPr/>
          <p:nvPr/>
        </p:nvSpPr>
        <p:spPr>
          <a:xfrm>
            <a:off x="3138152" y="135430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NDKH: +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19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395776" y="2420889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22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1"/>
    </mc:Choice>
    <mc:Fallback xmlns="">
      <p:transition spd="slow" advTm="54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6675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1828" y="1964407"/>
            <a:ext cx="11303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4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2187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338</TotalTime>
  <Words>77</Words>
  <Application>Microsoft Office PowerPoint</Application>
  <PresentationFormat>Custom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B2</cp:lastModifiedBy>
  <cp:revision>39</cp:revision>
  <dcterms:created xsi:type="dcterms:W3CDTF">2024-06-11T02:31:02Z</dcterms:created>
  <dcterms:modified xsi:type="dcterms:W3CDTF">2025-12-10T03:21:08Z</dcterms:modified>
</cp:coreProperties>
</file>