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09/02/2025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9.png"/><Relationship Id="rId2" Type="http://schemas.openxmlformats.org/officeDocument/2006/relationships/image" Target="../media/image8.jpg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8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9.png"/><Relationship Id="rId2" Type="http://schemas.openxmlformats.org/officeDocument/2006/relationships/image" Target="../media/image8.jpg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17" Type="http://schemas.openxmlformats.org/officeDocument/2006/relationships/image" Target="../media/image20.png"/><Relationship Id="rId2" Type="http://schemas.openxmlformats.org/officeDocument/2006/relationships/image" Target="../media/image8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18660" y="19268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UBND PHƯỜNG PHÚC LỢI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6540" y="3430926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8660" y="3882298"/>
            <a:ext cx="650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TRUYỆN: ĐÔI BẠN TỐT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1776" y="4877310"/>
            <a:ext cx="3647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LỨA TUỔI: MẪU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NHỠ B4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4927" y="5328452"/>
            <a:ext cx="283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GV: Dương Thị Thu Trang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7E046E1-C1B3-2914-5BE8-20E1FA186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35" y="2585877"/>
            <a:ext cx="907609" cy="85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28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734" y="1698777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3653" y="2767280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54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trang</cp:lastModifiedBy>
  <cp:revision>28</cp:revision>
  <dcterms:created xsi:type="dcterms:W3CDTF">2018-11-15T15:24:08Z</dcterms:created>
  <dcterms:modified xsi:type="dcterms:W3CDTF">2025-09-02T14:59:28Z</dcterms:modified>
</cp:coreProperties>
</file>