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4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1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5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2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1556-5178-4AD3-8F61-79EA2A8C4B62}" type="datetimeFigureOut">
              <a:rPr lang="en-US" smtClean="0"/>
              <a:t>05/17/2025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47"/>
            <a:ext cx="12191999" cy="6911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9049" y="2556855"/>
            <a:ext cx="621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96390" y="3125455"/>
            <a:ext cx="10961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  : TÔ MÀU LÁ CỜ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377418" y="3590547"/>
            <a:ext cx="5199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B2</a:t>
            </a:r>
            <a:endParaRPr lang="vi-V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065577" y="4208719"/>
            <a:ext cx="7823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Thị Thu Trang</a:t>
            </a:r>
            <a:endParaRPr lang="vi-V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9234" y="2063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6F0EE-53A5-5E06-810A-B820021CB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39" y="881803"/>
            <a:ext cx="1508425" cy="15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902525"/>
            <a:ext cx="8220571" cy="4624070"/>
          </a:xfrm>
        </p:spPr>
      </p:pic>
      <p:sp>
        <p:nvSpPr>
          <p:cNvPr id="5" name="TextBox 4"/>
          <p:cNvSpPr txBox="1"/>
          <p:nvPr/>
        </p:nvSpPr>
        <p:spPr>
          <a:xfrm>
            <a:off x="1977425" y="1229023"/>
            <a:ext cx="85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7425" y="636008"/>
            <a:ext cx="3145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y2meta.com - Em Yêu Thủ Đô ♫ Bài Hát Vui Nhộn Cho Trẻ Mầm Non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6421" y="619423"/>
            <a:ext cx="609600" cy="6096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832730"/>
            <a:ext cx="8220571" cy="46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ạo hình: Vẽ lá cờ tổ quố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1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4402" y="230188"/>
            <a:ext cx="5731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" name="y2meta.com-HƯỚNG DẪN TRẺ TÔ MÀU LÁ CỜ VIỆT NAM_THƯ VIỆN MẦM NON_ TẠO HÌNH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591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986" y="23301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Cho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trẻ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7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ưu tập 100+ hình nền powerpoint tạm biệ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5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19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74</Words>
  <Application>Microsoft Office PowerPoint</Application>
  <PresentationFormat>Widescreen</PresentationFormat>
  <Paragraphs>10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Nguyen Duc</dc:creator>
  <cp:lastModifiedBy>duong trang</cp:lastModifiedBy>
  <cp:revision>7</cp:revision>
  <dcterms:created xsi:type="dcterms:W3CDTF">2024-05-14T12:24:58Z</dcterms:created>
  <dcterms:modified xsi:type="dcterms:W3CDTF">2025-05-17T12:24:08Z</dcterms:modified>
</cp:coreProperties>
</file>