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1" r:id="rId5"/>
    <p:sldId id="262" r:id="rId6"/>
    <p:sldId id="264" r:id="rId7"/>
    <p:sldId id="266" r:id="rId8"/>
    <p:sldId id="267" r:id="rId9"/>
    <p:sldId id="260" r:id="rId10"/>
    <p:sldId id="265" r:id="rId11"/>
    <p:sldId id="268" r:id="rId12"/>
    <p:sldId id="269" r:id="rId13"/>
    <p:sldId id="270" r:id="rId14"/>
    <p:sldId id="272" r:id="rId15"/>
    <p:sldId id="273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6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05/17/2025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05/17/2025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05/17/2025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05/17/2025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05/17/2025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05/17/2025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05/17/2025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05/17/2025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05/17/2025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05/17/2025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05/17/2025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F49B7-641F-4109-8402-308E980D43DB}" type="datetimeFigureOut">
              <a:rPr lang="en-US" smtClean="0"/>
              <a:pPr/>
              <a:t>05/17/2025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Documents\Downloads\O%20NHIEM%20MOI%20TRUONG%20(1).wmv" TargetMode="External"/><Relationship Id="rId1" Type="http://schemas.openxmlformats.org/officeDocument/2006/relationships/video" Target="file:///C:\Users\Admin\Desktop\New%20folder\O%20NHIEM%20MOI%20TRUONG.wm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HIM%20XU\A1%202017-2018\HOIGIANG.Nhim\KPKH.Nhim\loc%20bay%20mai%20nha.wmv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35792"/>
            <a:ext cx="5867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615581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 KHÁM PHÁ KHOA HỌC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6100" y="432389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MGN 4 - 5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Dương Thị Thu Trang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6309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86A6F-B206-9066-C57E-819E3AAE6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82" y="888526"/>
            <a:ext cx="1598436" cy="16028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035_1675324395853791_3435660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81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Ô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nay</a:t>
            </a:r>
          </a:p>
        </p:txBody>
      </p:sp>
      <p:pic>
        <p:nvPicPr>
          <p:cNvPr id="4" name="O NHIEM MOI TRU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1371600"/>
            <a:ext cx="8229600" cy="5053013"/>
          </a:xfrm>
          <a:prstGeom prst="rect">
            <a:avLst/>
          </a:prstGeom>
        </p:spPr>
      </p:pic>
      <p:pic>
        <p:nvPicPr>
          <p:cNvPr id="5" name="O NHIEM MOI TRUONG (1)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139_1675324409187123_18076875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18712_1675324405853790_3926864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19800" cy="3386138"/>
          </a:xfrm>
          <a:prstGeom prst="rect">
            <a:avLst/>
          </a:prstGeom>
        </p:spPr>
      </p:pic>
      <p:pic>
        <p:nvPicPr>
          <p:cNvPr id="3" name="Picture 2" descr="23360798_1675324359187128_134523796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4343400" cy="3352800"/>
          </a:xfrm>
          <a:prstGeom prst="rect">
            <a:avLst/>
          </a:prstGeom>
        </p:spPr>
      </p:pic>
      <p:pic>
        <p:nvPicPr>
          <p:cNvPr id="5" name="Picture 4" descr="23365137_1675324402520457_83042324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486150"/>
            <a:ext cx="44958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 NGHIỆM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514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/>
                </a:solidFill>
              </a:rPr>
              <a:t>Sự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di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chuyển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của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không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khí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990600"/>
            <a:ext cx="7279074" cy="4952999"/>
          </a:xfrm>
          <a:prstGeom prst="rect">
            <a:avLst/>
          </a:prstGeom>
        </p:spPr>
      </p:pic>
      <p:pic>
        <p:nvPicPr>
          <p:cNvPr id="4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4097" y="-133894"/>
            <a:ext cx="9148097" cy="6991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837_1675324319187132_121845007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2286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trường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-learning hh\tiêt k khi nhim\imag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457200"/>
            <a:ext cx="6400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cần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sự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23318879_1675383802514517_13596653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4582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966_1675324375853793_206394222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04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Ứng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dụng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vào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cuộc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213_1675324372520460_5881338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89_1675324339187130_6501007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hí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47" y="0"/>
            <a:ext cx="91835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023_1675324419187122_153776881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4542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21_1675324392520458_132277866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40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39205_1675324389187125_113709160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465" y="0"/>
            <a:ext cx="941226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90</Words>
  <Application>Microsoft Office PowerPoint</Application>
  <PresentationFormat>On-screen Show (4:3)</PresentationFormat>
  <Paragraphs>16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duong trang</cp:lastModifiedBy>
  <cp:revision>107</cp:revision>
  <dcterms:created xsi:type="dcterms:W3CDTF">2017-11-07T14:01:20Z</dcterms:created>
  <dcterms:modified xsi:type="dcterms:W3CDTF">2025-05-17T12:29:47Z</dcterms:modified>
</cp:coreProperties>
</file>