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8"/>
  </p:notesMasterIdLst>
  <p:sldIdLst>
    <p:sldId id="339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23" r:id="rId19"/>
    <p:sldId id="411" r:id="rId20"/>
    <p:sldId id="415" r:id="rId21"/>
    <p:sldId id="431" r:id="rId22"/>
    <p:sldId id="432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82" r:id="rId37"/>
  </p:sldIdLst>
  <p:sldSz cx="9144000" cy="6858000" type="screen4x3"/>
  <p:notesSz cx="6735763" cy="986948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66"/>
    <a:srgbClr val="FF0000"/>
    <a:srgbClr val="0000CC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77" d="100"/>
          <a:sy n="77" d="100"/>
        </p:scale>
        <p:origin x="1565" y="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04/01/2024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04/01/2024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04/01/2024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04/01/2024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04/01/2024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04/01/2024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04/01/2024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04/01/2024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04/01/2024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04/01/2024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04/01/2024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04/01/2024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3.jpeg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9" Type="http://schemas.openxmlformats.org/officeDocument/2006/relationships/tags" Target="../tags/tag92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1.jpeg"/><Relationship Id="rId5" Type="http://schemas.openxmlformats.org/officeDocument/2006/relationships/tags" Target="../tags/tag68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20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18.png"/><Relationship Id="rId3" Type="http://schemas.openxmlformats.org/officeDocument/2006/relationships/tags" Target="../tags/tag66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0" Type="http://schemas.openxmlformats.org/officeDocument/2006/relationships/tags" Target="../tags/tag83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3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19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1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20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133.xml"/><Relationship Id="rId7" Type="http://schemas.openxmlformats.org/officeDocument/2006/relationships/image" Target="../media/image22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6.jpeg"/><Relationship Id="rId5" Type="http://schemas.openxmlformats.org/officeDocument/2006/relationships/tags" Target="../tags/tag140.xml"/><Relationship Id="rId10" Type="http://schemas.openxmlformats.org/officeDocument/2006/relationships/image" Target="../media/image25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28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19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7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4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2.jpeg"/><Relationship Id="rId8" Type="http://schemas.openxmlformats.org/officeDocument/2006/relationships/tags" Target="../tags/tag1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1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30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8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7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6.jpeg"/><Relationship Id="rId5" Type="http://schemas.openxmlformats.org/officeDocument/2006/relationships/tags" Target="../tags/tag42.xml"/><Relationship Id="rId15" Type="http://schemas.openxmlformats.org/officeDocument/2006/relationships/image" Target="../media/image10.png"/><Relationship Id="rId10" Type="http://schemas.openxmlformats.org/officeDocument/2006/relationships/image" Target="../media/image5.jpeg"/><Relationship Id="rId4" Type="http://schemas.openxmlformats.org/officeDocument/2006/relationships/tags" Target="../tags/tag41.xml"/><Relationship Id="rId9" Type="http://schemas.openxmlformats.org/officeDocument/2006/relationships/image" Target="../media/image4.jpeg"/><Relationship Id="rId1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7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6.jpeg"/><Relationship Id="rId5" Type="http://schemas.openxmlformats.org/officeDocument/2006/relationships/tags" Target="../tags/tag180.xml"/><Relationship Id="rId10" Type="http://schemas.openxmlformats.org/officeDocument/2006/relationships/image" Target="../media/image6.jpeg"/><Relationship Id="rId4" Type="http://schemas.openxmlformats.org/officeDocument/2006/relationships/tags" Target="../tags/tag179.xml"/><Relationship Id="rId9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40.jpg"/><Relationship Id="rId5" Type="http://schemas.openxmlformats.org/officeDocument/2006/relationships/tags" Target="../tags/tag186.xml"/><Relationship Id="rId10" Type="http://schemas.openxmlformats.org/officeDocument/2006/relationships/image" Target="../media/image39.jpg"/><Relationship Id="rId4" Type="http://schemas.openxmlformats.org/officeDocument/2006/relationships/tags" Target="../tags/tag185.xml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4.jpeg"/><Relationship Id="rId5" Type="http://schemas.openxmlformats.org/officeDocument/2006/relationships/tags" Target="../tags/tag192.xml"/><Relationship Id="rId10" Type="http://schemas.openxmlformats.org/officeDocument/2006/relationships/image" Target="../media/image43.jpeg"/><Relationship Id="rId4" Type="http://schemas.openxmlformats.org/officeDocument/2006/relationships/tags" Target="../tags/tag191.xml"/><Relationship Id="rId9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19.jpg"/><Relationship Id="rId7" Type="http://schemas.openxmlformats.org/officeDocument/2006/relationships/tags" Target="../tags/tag200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9" Type="http://schemas.openxmlformats.org/officeDocument/2006/relationships/tags" Target="../tags/tag222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6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38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2.jpeg"/><Relationship Id="rId8" Type="http://schemas.openxmlformats.org/officeDocument/2006/relationships/tags" Target="../tags/tag201.xml"/><Relationship Id="rId3" Type="http://schemas.openxmlformats.org/officeDocument/2006/relationships/tags" Target="../tags/tag196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0" Type="http://schemas.openxmlformats.org/officeDocument/2006/relationships/tags" Target="../tags/tag213.xml"/><Relationship Id="rId4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38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2.jpeg"/><Relationship Id="rId2" Type="http://schemas.openxmlformats.org/officeDocument/2006/relationships/tags" Target="../tags/tag235.xml"/><Relationship Id="rId16" Type="http://schemas.openxmlformats.org/officeDocument/2006/relationships/image" Target="../media/image19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6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9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tags" Target="../tags/tag254.xml"/><Relationship Id="rId7" Type="http://schemas.openxmlformats.org/officeDocument/2006/relationships/image" Target="../media/image50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5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4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19.jpg"/><Relationship Id="rId8" Type="http://schemas.openxmlformats.org/officeDocument/2006/relationships/tags" Target="../tags/tag273.xml"/><Relationship Id="rId3" Type="http://schemas.openxmlformats.org/officeDocument/2006/relationships/tags" Target="../tags/tag26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9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58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7.jpeg"/><Relationship Id="rId5" Type="http://schemas.openxmlformats.org/officeDocument/2006/relationships/tags" Target="../tags/tag302.xml"/><Relationship Id="rId10" Type="http://schemas.openxmlformats.org/officeDocument/2006/relationships/image" Target="../media/image56.png"/><Relationship Id="rId4" Type="http://schemas.openxmlformats.org/officeDocument/2006/relationships/tags" Target="../tags/tag301.xml"/><Relationship Id="rId9" Type="http://schemas.openxmlformats.org/officeDocument/2006/relationships/image" Target="../media/image19.jpg"/><Relationship Id="rId1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>
            <a:extLst>
              <a:ext uri="{FF2B5EF4-FFF2-40B4-BE49-F238E27FC236}">
                <a16:creationId xmlns:a16="http://schemas.microsoft.com/office/drawing/2014/main" id="{4EB5FC3F-1E2B-5035-4F2A-2A011B4052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67850" cy="7129463"/>
          </a:xfrm>
        </p:spPr>
      </p:pic>
      <p:sp>
        <p:nvSpPr>
          <p:cNvPr id="5124" name="TextBox 5">
            <a:extLst>
              <a:ext uri="{FF2B5EF4-FFF2-40B4-BE49-F238E27FC236}">
                <a16:creationId xmlns:a16="http://schemas.microsoft.com/office/drawing/2014/main" id="{E31162DF-DAB9-3BBC-CBF6-E6FC346D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2784475"/>
            <a:ext cx="53149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125" name="TextBox 6">
            <a:extLst>
              <a:ext uri="{FF2B5EF4-FFF2-40B4-BE49-F238E27FC236}">
                <a16:creationId xmlns:a16="http://schemas.microsoft.com/office/drawing/2014/main" id="{71D06E3C-1A88-9C58-602D-454598DF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3200400"/>
            <a:ext cx="4914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(4- 5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Thu Trang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A587F4-61CB-D2E6-A1A5-91CF66B8F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785353"/>
            <a:ext cx="1865631" cy="1870827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F0D6CADC-5B03-35E1-AD92-F4315D3FA4D4}"/>
              </a:ext>
            </a:extLst>
          </p:cNvPr>
          <p:cNvSpPr txBox="1"/>
          <p:nvPr/>
        </p:nvSpPr>
        <p:spPr>
          <a:xfrm>
            <a:off x="1352821" y="76326"/>
            <a:ext cx="6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4211960" y="42930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514600" y="381000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BẠN CẦN BIẾT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827584" y="1556792"/>
            <a:ext cx="7391401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908648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37818" y="52578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2219</TotalTime>
  <Words>925</Words>
  <Application>Microsoft Office PowerPoint</Application>
  <PresentationFormat>On-screen Show (4:3)</PresentationFormat>
  <Paragraphs>146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.VnAvant</vt:lpstr>
      <vt:lpstr>Arial</vt:lpstr>
      <vt:lpstr>Calibri</vt:lpstr>
      <vt:lpstr>Times New Roman</vt:lpstr>
      <vt:lpstr>Verdana</vt:lpstr>
      <vt:lpstr>VNI-Avo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duong trang</cp:lastModifiedBy>
  <cp:revision>394</cp:revision>
  <cp:lastPrinted>2021-12-01T23:34:43Z</cp:lastPrinted>
  <dcterms:created xsi:type="dcterms:W3CDTF">2008-09-15T14:04:11Z</dcterms:created>
  <dcterms:modified xsi:type="dcterms:W3CDTF">2024-04-01T14:05:16Z</dcterms:modified>
</cp:coreProperties>
</file>