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1546" y="5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jpeg"/><Relationship Id="rId7" Type="http://schemas.openxmlformats.org/officeDocument/2006/relationships/image" Target="../media/image29.jpeg"/><Relationship Id="rId12" Type="http://schemas.openxmlformats.org/officeDocument/2006/relationships/image" Target="../media/image48.jpeg"/><Relationship Id="rId17" Type="http://schemas.openxmlformats.org/officeDocument/2006/relationships/image" Target="../media/image23.jpeg"/><Relationship Id="rId2" Type="http://schemas.openxmlformats.org/officeDocument/2006/relationships/audio" Target="../media/media11.mp3"/><Relationship Id="rId16" Type="http://schemas.openxmlformats.org/officeDocument/2006/relationships/image" Target="../media/image32.jpeg"/><Relationship Id="rId20" Type="http://schemas.openxmlformats.org/officeDocument/2006/relationships/image" Target="../media/image33.png"/><Relationship Id="rId1" Type="http://schemas.microsoft.com/office/2007/relationships/media" Target="../media/media11.mp3"/><Relationship Id="rId6" Type="http://schemas.openxmlformats.org/officeDocument/2006/relationships/image" Target="../media/image28.jpeg"/><Relationship Id="rId11" Type="http://schemas.openxmlformats.org/officeDocument/2006/relationships/image" Target="../media/image25.jpeg"/><Relationship Id="rId5" Type="http://schemas.openxmlformats.org/officeDocument/2006/relationships/image" Target="../media/image27.jpeg"/><Relationship Id="rId15" Type="http://schemas.openxmlformats.org/officeDocument/2006/relationships/image" Target="../media/image26.jpeg"/><Relationship Id="rId23" Type="http://schemas.openxmlformats.org/officeDocument/2006/relationships/image" Target="../media/image50.png"/><Relationship Id="rId10" Type="http://schemas.openxmlformats.org/officeDocument/2006/relationships/image" Target="../media/image31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Relationship Id="rId22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17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17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19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19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20.jpeg"/><Relationship Id="rId2" Type="http://schemas.openxmlformats.org/officeDocument/2006/relationships/audio" Target="../media/media21.mp3"/><Relationship Id="rId16" Type="http://schemas.openxmlformats.org/officeDocument/2006/relationships/image" Target="../media/image25.jpeg"/><Relationship Id="rId1" Type="http://schemas.microsoft.com/office/2007/relationships/media" Target="../media/media21.mp3"/><Relationship Id="rId6" Type="http://schemas.openxmlformats.org/officeDocument/2006/relationships/image" Target="../media/image38.GIF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0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17" Type="http://schemas.openxmlformats.org/officeDocument/2006/relationships/image" Target="../media/image26.jpeg"/><Relationship Id="rId2" Type="http://schemas.openxmlformats.org/officeDocument/2006/relationships/audio" Target="../media/media23.mp3"/><Relationship Id="rId16" Type="http://schemas.openxmlformats.org/officeDocument/2006/relationships/image" Target="../media/image41.jpeg"/><Relationship Id="rId20" Type="http://schemas.openxmlformats.org/officeDocument/2006/relationships/image" Target="../media/image21.GIF"/><Relationship Id="rId1" Type="http://schemas.microsoft.com/office/2007/relationships/media" Target="../media/media23.mp3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image" Target="../media/image23.jpeg"/><Relationship Id="rId23" Type="http://schemas.openxmlformats.org/officeDocument/2006/relationships/image" Target="../media/image17.png"/><Relationship Id="rId10" Type="http://schemas.openxmlformats.org/officeDocument/2006/relationships/image" Target="../media/image30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Relationship Id="rId2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25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27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7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jpeg"/><Relationship Id="rId18" Type="http://schemas.openxmlformats.org/officeDocument/2006/relationships/image" Target="../media/image45.jpeg"/><Relationship Id="rId3" Type="http://schemas.microsoft.com/office/2007/relationships/media" Target="../media/media10.mp3"/><Relationship Id="rId21" Type="http://schemas.openxmlformats.org/officeDocument/2006/relationships/image" Target="../media/image26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40.jpeg"/><Relationship Id="rId25" Type="http://schemas.openxmlformats.org/officeDocument/2006/relationships/image" Target="../media/image35.jpeg"/><Relationship Id="rId2" Type="http://schemas.openxmlformats.org/officeDocument/2006/relationships/audio" Target="../media/media29.mp3"/><Relationship Id="rId16" Type="http://schemas.openxmlformats.org/officeDocument/2006/relationships/image" Target="../media/image39.jpeg"/><Relationship Id="rId20" Type="http://schemas.openxmlformats.org/officeDocument/2006/relationships/image" Target="../media/image42.GIF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4.jpeg"/><Relationship Id="rId23" Type="http://schemas.openxmlformats.org/officeDocument/2006/relationships/image" Target="../media/image21.GIF"/><Relationship Id="rId10" Type="http://schemas.openxmlformats.org/officeDocument/2006/relationships/image" Target="../media/image25.jpeg"/><Relationship Id="rId19" Type="http://schemas.openxmlformats.org/officeDocument/2006/relationships/image" Target="../media/image46.jpeg"/><Relationship Id="rId4" Type="http://schemas.openxmlformats.org/officeDocument/2006/relationships/audio" Target="../media/media10.mp3"/><Relationship Id="rId9" Type="http://schemas.openxmlformats.org/officeDocument/2006/relationships/image" Target="../media/image31.jpeg"/><Relationship Id="rId14" Type="http://schemas.openxmlformats.org/officeDocument/2006/relationships/image" Target="../media/image43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52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1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jpeg"/><Relationship Id="rId7" Type="http://schemas.openxmlformats.org/officeDocument/2006/relationships/image" Target="../media/image29.jpeg"/><Relationship Id="rId12" Type="http://schemas.openxmlformats.org/officeDocument/2006/relationships/image" Target="../media/image48.jpeg"/><Relationship Id="rId17" Type="http://schemas.openxmlformats.org/officeDocument/2006/relationships/image" Target="../media/image23.jpeg"/><Relationship Id="rId2" Type="http://schemas.openxmlformats.org/officeDocument/2006/relationships/audio" Target="../media/media31.mp3"/><Relationship Id="rId16" Type="http://schemas.openxmlformats.org/officeDocument/2006/relationships/image" Target="../media/image32.jpeg"/><Relationship Id="rId20" Type="http://schemas.openxmlformats.org/officeDocument/2006/relationships/image" Target="../media/image33.png"/><Relationship Id="rId1" Type="http://schemas.microsoft.com/office/2007/relationships/media" Target="../media/media31.mp3"/><Relationship Id="rId6" Type="http://schemas.openxmlformats.org/officeDocument/2006/relationships/image" Target="../media/image28.jpeg"/><Relationship Id="rId11" Type="http://schemas.openxmlformats.org/officeDocument/2006/relationships/image" Target="../media/image25.jpeg"/><Relationship Id="rId24" Type="http://schemas.openxmlformats.org/officeDocument/2006/relationships/image" Target="../media/image53.GIF"/><Relationship Id="rId5" Type="http://schemas.openxmlformats.org/officeDocument/2006/relationships/image" Target="../media/image27.jpeg"/><Relationship Id="rId15" Type="http://schemas.openxmlformats.org/officeDocument/2006/relationships/image" Target="../media/image26.jpeg"/><Relationship Id="rId23" Type="http://schemas.openxmlformats.org/officeDocument/2006/relationships/image" Target="../media/image50.png"/><Relationship Id="rId10" Type="http://schemas.openxmlformats.org/officeDocument/2006/relationships/image" Target="../media/image31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Relationship Id="rId2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audio" Target="../media/media5.mp3"/><Relationship Id="rId16" Type="http://schemas.openxmlformats.org/officeDocument/2006/relationships/image" Target="../media/image19.png"/><Relationship Id="rId20" Type="http://schemas.openxmlformats.org/officeDocument/2006/relationships/image" Target="../media/image22.jpeg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11" Type="http://schemas.openxmlformats.org/officeDocument/2006/relationships/image" Target="../media/image14.GIF"/><Relationship Id="rId24" Type="http://schemas.openxmlformats.org/officeDocument/2006/relationships/image" Target="../media/image26.jpeg"/><Relationship Id="rId5" Type="http://schemas.openxmlformats.org/officeDocument/2006/relationships/image" Target="../media/image8.GIF"/><Relationship Id="rId15" Type="http://schemas.openxmlformats.org/officeDocument/2006/relationships/image" Target="../media/image18.jpeg"/><Relationship Id="rId23" Type="http://schemas.openxmlformats.org/officeDocument/2006/relationships/image" Target="../media/image25.jpeg"/><Relationship Id="rId10" Type="http://schemas.openxmlformats.org/officeDocument/2006/relationships/image" Target="../media/image13.pn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6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20.jpeg"/><Relationship Id="rId2" Type="http://schemas.openxmlformats.org/officeDocument/2006/relationships/audio" Target="../media/media7.mp3"/><Relationship Id="rId16" Type="http://schemas.openxmlformats.org/officeDocument/2006/relationships/image" Target="../media/image25.jpeg"/><Relationship Id="rId1" Type="http://schemas.microsoft.com/office/2007/relationships/media" Target="../media/media7.mp3"/><Relationship Id="rId6" Type="http://schemas.openxmlformats.org/officeDocument/2006/relationships/image" Target="../media/image38.GIF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0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17" Type="http://schemas.openxmlformats.org/officeDocument/2006/relationships/image" Target="../media/image26.jpeg"/><Relationship Id="rId2" Type="http://schemas.openxmlformats.org/officeDocument/2006/relationships/audio" Target="../media/media8.mp3"/><Relationship Id="rId16" Type="http://schemas.openxmlformats.org/officeDocument/2006/relationships/image" Target="../media/image41.jpeg"/><Relationship Id="rId20" Type="http://schemas.openxmlformats.org/officeDocument/2006/relationships/image" Target="../media/image21.GIF"/><Relationship Id="rId1" Type="http://schemas.microsoft.com/office/2007/relationships/media" Target="../media/media8.mp3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image" Target="../media/image23.jpeg"/><Relationship Id="rId23" Type="http://schemas.openxmlformats.org/officeDocument/2006/relationships/image" Target="../media/image17.png"/><Relationship Id="rId10" Type="http://schemas.openxmlformats.org/officeDocument/2006/relationships/image" Target="../media/image30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Relationship Id="rId2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0.jpeg"/><Relationship Id="rId7" Type="http://schemas.openxmlformats.org/officeDocument/2006/relationships/image" Target="../media/image24.jpeg"/><Relationship Id="rId12" Type="http://schemas.openxmlformats.org/officeDocument/2006/relationships/image" Target="../media/image32.jpeg"/><Relationship Id="rId17" Type="http://schemas.openxmlformats.org/officeDocument/2006/relationships/image" Target="../media/image42.GIF"/><Relationship Id="rId2" Type="http://schemas.openxmlformats.org/officeDocument/2006/relationships/audio" Target="../media/media9.mp3"/><Relationship Id="rId16" Type="http://schemas.openxmlformats.org/officeDocument/2006/relationships/image" Target="../media/image44.jpeg"/><Relationship Id="rId20" Type="http://schemas.openxmlformats.org/officeDocument/2006/relationships/image" Target="../media/image33.png"/><Relationship Id="rId1" Type="http://schemas.microsoft.com/office/2007/relationships/media" Target="../media/media9.mp3"/><Relationship Id="rId6" Type="http://schemas.openxmlformats.org/officeDocument/2006/relationships/image" Target="../media/image29.jpeg"/><Relationship Id="rId11" Type="http://schemas.openxmlformats.org/officeDocument/2006/relationships/image" Target="../media/image20.jpeg"/><Relationship Id="rId5" Type="http://schemas.openxmlformats.org/officeDocument/2006/relationships/image" Target="../media/image27.jpeg"/><Relationship Id="rId15" Type="http://schemas.openxmlformats.org/officeDocument/2006/relationships/image" Target="../media/image43.jpeg"/><Relationship Id="rId23" Type="http://schemas.openxmlformats.org/officeDocument/2006/relationships/image" Target="../media/image35.jpeg"/><Relationship Id="rId10" Type="http://schemas.openxmlformats.org/officeDocument/2006/relationships/image" Target="../media/image25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31.jpeg"/><Relationship Id="rId14" Type="http://schemas.openxmlformats.org/officeDocument/2006/relationships/image" Target="../media/image26.jpeg"/><Relationship Id="rId22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10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10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541412" y="601687"/>
            <a:ext cx="6556475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  <a:endParaRPr lang="en-US" altLang="vi-V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2400" b="1" dirty="0">
                <a:latin typeface="Times New Roman" panose="02020603050405020304" charset="0"/>
                <a:cs typeface="Times New Roman" panose="02020603050405020304" charset="0"/>
              </a:rPr>
              <a:t>HOA TRẠNG NGUYÊN</a:t>
            </a:r>
            <a:endParaRPr lang="en-US" altLang="vi-VN" sz="24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390665" y="2675348"/>
            <a:ext cx="685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667050" y="3646809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B2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Dương Thị Thu Trang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6AB34-5D9D-B5AC-1244-C1323EBB5C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62" y="1458474"/>
            <a:ext cx="1260476" cy="1263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  <p:pic>
        <p:nvPicPr>
          <p:cNvPr id="3" name="ConKienCon-PhuongNam_aet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902" y="54101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5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268</Words>
  <Application>Microsoft Office PowerPoint</Application>
  <PresentationFormat>On-screen Show (4:3)</PresentationFormat>
  <Paragraphs>36</Paragraphs>
  <Slides>33</Slides>
  <Notes>0</Notes>
  <HiddenSlides>0</HiddenSlides>
  <MMClips>38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duong trang</cp:lastModifiedBy>
  <cp:revision>50</cp:revision>
  <dcterms:created xsi:type="dcterms:W3CDTF">2004-12-31T20:22:00Z</dcterms:created>
  <dcterms:modified xsi:type="dcterms:W3CDTF">2025-03-11T09:01:17Z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