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89" r:id="rId3"/>
    <p:sldId id="290" r:id="rId4"/>
    <p:sldId id="307" r:id="rId5"/>
    <p:sldId id="308" r:id="rId6"/>
    <p:sldId id="311" r:id="rId7"/>
    <p:sldId id="309" r:id="rId8"/>
    <p:sldId id="310" r:id="rId9"/>
    <p:sldId id="312" r:id="rId10"/>
    <p:sldId id="313" r:id="rId11"/>
    <p:sldId id="295" r:id="rId12"/>
    <p:sldId id="296" r:id="rId13"/>
    <p:sldId id="297" r:id="rId14"/>
    <p:sldId id="29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1875"/>
            <a:ext cx="12192000" cy="1180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1317547" y="20396"/>
            <a:ext cx="9785881" cy="4671379"/>
            <a:chOff x="1344090" y="-295093"/>
            <a:chExt cx="9785881" cy="46713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622240" y="-295093"/>
              <a:ext cx="9000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QUẬN LONG BIÊN</a:t>
              </a:r>
            </a:p>
            <a:p>
              <a:pPr algn="ctr"/>
              <a:r>
                <a:rPr lang="en-US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HOA TRẠNG NGUYÊN</a:t>
              </a:r>
              <a:endParaRPr lang="vi-VN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1692434" y="163485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1692434" y="24142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VỰC: </a:t>
              </a:r>
              <a:r>
                <a: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QUEN VỚI TOÁN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C49CB-C903-8103-4914-AD5E9A1D4027}"/>
                </a:ext>
              </a:extLst>
            </p:cNvPr>
            <p:cNvSpPr txBox="1"/>
            <p:nvPr/>
          </p:nvSpPr>
          <p:spPr>
            <a:xfrm>
              <a:off x="1708200" y="3005572"/>
              <a:ext cx="9421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 TÀI:</a:t>
              </a:r>
              <a:r>
                <a:rPr lang="vi-VN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TÁCH NHÓM CÓ 5 ĐỐI TƯỢNG THÀNH 2 NHÓM NHỎ</a:t>
              </a:r>
              <a:endPara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881C6-2DAA-B80C-D1FA-09CAA8B1818C}"/>
                </a:ext>
              </a:extLst>
            </p:cNvPr>
            <p:cNvSpPr txBox="1"/>
            <p:nvPr/>
          </p:nvSpPr>
          <p:spPr>
            <a:xfrm>
              <a:off x="1692434" y="36125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LỨA TUỔI: MẪU </a:t>
              </a:r>
              <a:r>
                <a:rPr lang="vi-VN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NHỠ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344090" y="4006954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VIÊN: DƯƠNG THỊ THU TRANG</a:t>
              </a:r>
              <a:endPara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113CA0-AC92-A966-2A68-5C87190A9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72" y="712619"/>
            <a:ext cx="1214038" cy="1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3142"/>
            <a:ext cx="5538951" cy="34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86" y="1450428"/>
            <a:ext cx="6054811" cy="35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0800000" flipV="1">
            <a:off x="1954924" y="273267"/>
            <a:ext cx="8050924" cy="620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3211" y="5068297"/>
            <a:ext cx="3132083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53" y="5055831"/>
            <a:ext cx="314580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9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ECA-21BD-7057-627A-2C887B27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anch with pink flowers and green leaves&#10;&#10;Description automatically generated">
            <a:extLst>
              <a:ext uri="{FF2B5EF4-FFF2-40B4-BE49-F238E27FC236}">
                <a16:creationId xmlns:a16="http://schemas.microsoft.com/office/drawing/2014/main" id="{43B51BFC-485D-1236-A54D-A84C0884D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7A62-E83C-F8CF-0F1B-6FC1278D8F00}"/>
              </a:ext>
            </a:extLst>
          </p:cNvPr>
          <p:cNvSpPr txBox="1"/>
          <p:nvPr/>
        </p:nvSpPr>
        <p:spPr>
          <a:xfrm>
            <a:off x="2308302" y="3088888"/>
            <a:ext cx="80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Xin chân thành cảm ơn!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275" y="0"/>
            <a:ext cx="12218276" cy="48873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61793" y="5150070"/>
            <a:ext cx="3962400" cy="14188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5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94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773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68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ADLaM Display</vt:lpstr>
      <vt:lpstr>Arial</vt:lpstr>
      <vt:lpstr>Grandview</vt:lpstr>
      <vt:lpstr>Grandview Display</vt:lpstr>
      <vt:lpstr>Times New Roman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duong trang</cp:lastModifiedBy>
  <cp:revision>15</cp:revision>
  <dcterms:created xsi:type="dcterms:W3CDTF">2024-08-18T03:53:59Z</dcterms:created>
  <dcterms:modified xsi:type="dcterms:W3CDTF">2025-03-11T08:52:29Z</dcterms:modified>
</cp:coreProperties>
</file>