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28" r:id="rId3"/>
    <p:sldId id="298" r:id="rId4"/>
    <p:sldId id="346" r:id="rId5"/>
    <p:sldId id="349" r:id="rId6"/>
    <p:sldId id="347" r:id="rId7"/>
    <p:sldId id="264" r:id="rId8"/>
    <p:sldId id="312" r:id="rId9"/>
    <p:sldId id="341" r:id="rId10"/>
    <p:sldId id="265" r:id="rId11"/>
    <p:sldId id="268" r:id="rId12"/>
    <p:sldId id="269" r:id="rId13"/>
    <p:sldId id="315" r:id="rId14"/>
    <p:sldId id="302" r:id="rId15"/>
    <p:sldId id="317" r:id="rId16"/>
    <p:sldId id="272" r:id="rId17"/>
    <p:sldId id="343" r:id="rId18"/>
    <p:sldId id="273" r:id="rId19"/>
    <p:sldId id="275" r:id="rId20"/>
    <p:sldId id="304" r:id="rId21"/>
    <p:sldId id="321" r:id="rId22"/>
    <p:sldId id="335" r:id="rId23"/>
    <p:sldId id="337" r:id="rId24"/>
    <p:sldId id="339" r:id="rId25"/>
    <p:sldId id="322" r:id="rId26"/>
    <p:sldId id="324" r:id="rId27"/>
    <p:sldId id="331" r:id="rId28"/>
    <p:sldId id="333" r:id="rId29"/>
    <p:sldId id="325" r:id="rId30"/>
    <p:sldId id="326" r:id="rId31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82" d="100"/>
          <a:sy n="82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7.jpe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7.jpeg"/><Relationship Id="rId7" Type="http://schemas.openxmlformats.org/officeDocument/2006/relationships/image" Target="../media/image43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8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7711" y="235674"/>
            <a:ext cx="521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8832" y="2852928"/>
            <a:ext cx="55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4224" y="3706368"/>
            <a:ext cx="769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ÔN SẮP XẾP THEO QUY TẮC 3 ĐỐI TƯỢNG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8832" y="4353275"/>
            <a:ext cx="588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2370A-0EA3-CDAD-04E8-0E6C89E60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78" y="1089114"/>
            <a:ext cx="1550243" cy="15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/>
              <a:t>;1.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/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1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1-2- 1.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1 </a:t>
            </a:r>
            <a:r>
              <a:rPr lang="en-US" dirty="0" err="1"/>
              <a:t>vàng</a:t>
            </a:r>
            <a:r>
              <a:rPr lang="en-US" dirty="0"/>
              <a:t>, 2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….</a:t>
            </a:r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(1)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1153</Words>
  <Application>Microsoft Office PowerPoint</Application>
  <PresentationFormat>Widescreen</PresentationFormat>
  <Paragraphs>38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trang</cp:lastModifiedBy>
  <cp:revision>107</cp:revision>
  <dcterms:created xsi:type="dcterms:W3CDTF">2018-11-07T02:34:51Z</dcterms:created>
  <dcterms:modified xsi:type="dcterms:W3CDTF">2025-03-11T08:48:26Z</dcterms:modified>
</cp:coreProperties>
</file>