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4a" ContentType="audio/mp4"/>
  <Default Extension="mp3" ContentType="audio/mpeg"/>
  <Default Extension="png" ContentType="image/png"/>
  <Default Extension="rels" ContentType="application/vnd.openxmlformats-package.relationships+xml"/>
  <Default Extension="wma" ContentType="audio/x-ms-wma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4" r:id="rId2"/>
    <p:sldId id="267" r:id="rId3"/>
    <p:sldId id="270" r:id="rId4"/>
    <p:sldId id="268" r:id="rId5"/>
    <p:sldId id="269" r:id="rId6"/>
    <p:sldId id="275" r:id="rId7"/>
    <p:sldId id="271" r:id="rId8"/>
    <p:sldId id="274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29" autoAdjust="0"/>
    <p:restoredTop sz="94660"/>
  </p:normalViewPr>
  <p:slideViewPr>
    <p:cSldViewPr snapToGrid="0" showGuides="1">
      <p:cViewPr varScale="1">
        <p:scale>
          <a:sx n="82" d="100"/>
          <a:sy n="82" d="100"/>
        </p:scale>
        <p:origin x="595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1C874A-66CD-4935-A090-80E9B87208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077A8EB-8F69-4BE7-B529-B8C524FFCC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60C66F-77B8-426E-A503-8962BFB939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65ECF-2967-490D-9C07-35D40B419036}" type="datetimeFigureOut">
              <a:rPr lang="en-US" smtClean="0"/>
              <a:t>02/07/2025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993E20-9191-44B1-B029-F61299B163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C406CF-BD8D-4601-8E0C-92CB69DFD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0CED1-21E9-4715-8E0B-6CA5C36252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46963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C26A1B-9D1D-4333-A24A-6E5E405DF6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ADA3AFF-E2D5-41AA-9688-D1EEB6F7EF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67442A-08AC-4499-A485-7CAF9638EA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65ECF-2967-490D-9C07-35D40B419036}" type="datetimeFigureOut">
              <a:rPr lang="en-US" smtClean="0"/>
              <a:t>02/07/2025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C41F3E-69B8-4224-8206-6D6DD37D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6784E9-65FC-4843-8C5E-C8B3B65795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0CED1-21E9-4715-8E0B-6CA5C36252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22221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F98F59D-0AFF-4EA6-9F3A-4CDE9563D1C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5ADC125-2878-4363-9C5E-A83B60FF09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D61CD9-98F3-432F-8410-6AD22A61ED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65ECF-2967-490D-9C07-35D40B419036}" type="datetimeFigureOut">
              <a:rPr lang="en-US" smtClean="0"/>
              <a:t>02/07/2025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BB0985-25E7-4F49-ABAE-39B80B2DC6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53B49B-3C62-4B43-B5F2-234C9E7EC3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0CED1-21E9-4715-8E0B-6CA5C36252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74757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217C1A-CB84-42AC-9094-E1A80A869B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843093-C71E-4B30-9B6F-2F1BAB01BA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D5903F-4699-4469-BBDA-D01285F582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65ECF-2967-490D-9C07-35D40B419036}" type="datetimeFigureOut">
              <a:rPr lang="en-US" smtClean="0"/>
              <a:t>02/07/2025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9A455B-DB44-44DE-85B0-73FC7D4757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C4039F-CE76-4FAB-9638-B2AA4F773B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0CED1-21E9-4715-8E0B-6CA5C36252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24401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41F1DA-F5E3-492F-8DF9-4EA0435597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93404B-4AB2-4915-AEF3-DDD28D5CAF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42938A-352C-492B-99C4-F67B780FF1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65ECF-2967-490D-9C07-35D40B419036}" type="datetimeFigureOut">
              <a:rPr lang="en-US" smtClean="0"/>
              <a:t>02/07/2025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941E8C-D7DD-4EFB-A3AC-0CEE883D32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CDDA64-3217-44FA-BC7D-FBA7B36011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0CED1-21E9-4715-8E0B-6CA5C36252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10548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A5CC71-CF56-4AF0-9F63-E36D75411D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D2B304-93AA-41D6-BBE9-CB09D82FAA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FF2E473-FDA8-40C6-AC84-77AABD9F48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7A07E1F-4E63-4D24-B2D6-15FDCB9ADE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65ECF-2967-490D-9C07-35D40B419036}" type="datetimeFigureOut">
              <a:rPr lang="en-US" smtClean="0"/>
              <a:t>02/07/2025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FF3E0CE-247A-4F32-B82B-B3D34F1850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E56D37-8769-45BF-8871-A230F2B6B2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0CED1-21E9-4715-8E0B-6CA5C36252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67808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16A107-C450-403C-BED1-9DE1FC08E6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56E3D6-5BF6-4268-80CF-45035709C4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FF59AEC-116C-4937-869D-0F5DA1713A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7704E9-6511-41EB-8D1B-E439F84E8F5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D839C0A-60BC-419A-99BB-D5453B92BBD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82F1ACD-43C3-4670-A14E-07BBA7E574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65ECF-2967-490D-9C07-35D40B419036}" type="datetimeFigureOut">
              <a:rPr lang="en-US" smtClean="0"/>
              <a:t>02/07/2025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8460DE7-F209-4CE2-8563-68EAAAE161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C68E4FF-EB82-4923-A397-6E7E40C924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0CED1-21E9-4715-8E0B-6CA5C36252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7877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EE6B6-76D3-4105-B279-7AD2A28E6D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3084A5E-40F1-4EEA-AC19-75DE896D81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65ECF-2967-490D-9C07-35D40B419036}" type="datetimeFigureOut">
              <a:rPr lang="en-US" smtClean="0"/>
              <a:t>02/07/2025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E9EC724-6744-4B12-AA10-E6B6246CF3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0DBCCFA-A068-4FCF-80DA-32ECEB3C8D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0CED1-21E9-4715-8E0B-6CA5C36252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82297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6A61758-B8A6-4BBB-8AC6-C4A47AFAE8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65ECF-2967-490D-9C07-35D40B419036}" type="datetimeFigureOut">
              <a:rPr lang="en-US" smtClean="0"/>
              <a:t>02/07/2025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55C7221-1E67-4831-8DE4-044E86D987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4617ED-9008-4E8C-A974-2F171DF414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0CED1-21E9-4715-8E0B-6CA5C36252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49971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2AB2AB-4AA4-467D-8F6A-0194050FBA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6460D4-36CD-48F0-B8A9-2961ED38A1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9CEC70-5E4B-43EE-AD64-C335E1C41A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FFDC02-7A7F-47B1-83A6-3B22D87318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65ECF-2967-490D-9C07-35D40B419036}" type="datetimeFigureOut">
              <a:rPr lang="en-US" smtClean="0"/>
              <a:t>02/07/2025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92D57E-9920-41D5-BD89-F6F8B6654C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9056D7-0154-4F71-B914-CDBE8875FE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0CED1-21E9-4715-8E0B-6CA5C36252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6576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349F3D-4C9B-4063-B6F0-709CEF6CC8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E6E1420-DB9B-496D-9DB9-EE9AAA66946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9EE328-1C3C-4D29-9DED-3EE5FA9F85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B07EB8-442D-4A6A-B24A-55CB7AB05F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65ECF-2967-490D-9C07-35D40B419036}" type="datetimeFigureOut">
              <a:rPr lang="en-US" smtClean="0"/>
              <a:t>02/07/2025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08747F7-14BA-4EC8-AE03-D4251DE67B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4A8461-452F-4936-BA08-EAF35E0403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0CED1-21E9-4715-8E0B-6CA5C36252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91511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AA21555-1498-4471-A7A2-8D3A8F1D54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D76BE8-2079-4A4A-AB33-0686F4B241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59FD43-7008-4F09-BB2F-10E14E18B0D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465ECF-2967-490D-9C07-35D40B419036}" type="datetimeFigureOut">
              <a:rPr lang="en-US" smtClean="0"/>
              <a:t>02/07/2025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4F67AC-0BA2-4129-905D-E6EA4950808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6A9C9-B6A8-4642-98BC-0DA6BA7B73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00CED1-21E9-4715-8E0B-6CA5C36252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53465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microsoft.com/office/2007/relationships/media" Target="../media/media4.wma"/><Relationship Id="rId7" Type="http://schemas.openxmlformats.org/officeDocument/2006/relationships/image" Target="../media/image4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8.jp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4.wma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11.png"/><Relationship Id="rId4" Type="http://schemas.openxmlformats.org/officeDocument/2006/relationships/image" Target="../media/image10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wma"/><Relationship Id="rId1" Type="http://schemas.microsoft.com/office/2007/relationships/media" Target="../media/media6.wma"/><Relationship Id="rId5" Type="http://schemas.openxmlformats.org/officeDocument/2006/relationships/image" Target="../media/image13.png"/><Relationship Id="rId4" Type="http://schemas.openxmlformats.org/officeDocument/2006/relationships/image" Target="../media/image12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C66D905-242E-4D0A-8E73-823A3D6C14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3914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83DF500-927B-4E43-BD32-CE8823D0A851}"/>
              </a:ext>
            </a:extLst>
          </p:cNvPr>
          <p:cNvSpPr txBox="1"/>
          <p:nvPr/>
        </p:nvSpPr>
        <p:spPr>
          <a:xfrm>
            <a:off x="3267969" y="319308"/>
            <a:ext cx="58701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QUẬN LONG BIÊN</a:t>
            </a:r>
          </a:p>
          <a:p>
            <a:pPr algn="ctr"/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HOA TRẠNG NGUYÊN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453036C-4AC2-4B23-AA91-7812AC935DE5}"/>
              </a:ext>
            </a:extLst>
          </p:cNvPr>
          <p:cNvSpPr txBox="1"/>
          <p:nvPr/>
        </p:nvSpPr>
        <p:spPr>
          <a:xfrm>
            <a:off x="1982094" y="3225030"/>
            <a:ext cx="8091061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0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VĐCB: </a:t>
            </a:r>
            <a:r>
              <a:rPr lang="vi-VN" sz="3600" b="1" i="0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Trườ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3600" b="1" i="0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0" dirty="0" err="1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sấp</a:t>
            </a:r>
            <a:r>
              <a:rPr lang="en-US" sz="3600" b="1" i="0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0" dirty="0" err="1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chui</a:t>
            </a:r>
            <a:r>
              <a:rPr lang="en-US" sz="3600" b="1" i="0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3600" b="1" i="0" dirty="0" err="1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cổng</a:t>
            </a:r>
            <a:endParaRPr lang="en-US" sz="3600" b="1" i="0" dirty="0">
              <a:solidFill>
                <a:schemeClr val="accent1">
                  <a:lumMod val="5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b="1" i="0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TCVĐ: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Chuyền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endParaRPr lang="en-US" sz="3600" b="1" i="0" dirty="0">
              <a:solidFill>
                <a:schemeClr val="accent1">
                  <a:lumMod val="5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3"/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en-US" sz="20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MGN 4- 5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3"/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Thu Trang</a:t>
            </a:r>
          </a:p>
          <a:p>
            <a:pPr lvl="3"/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E88366B-A5E2-4E85-8026-94C98A5356A8}"/>
              </a:ext>
            </a:extLst>
          </p:cNvPr>
          <p:cNvSpPr txBox="1"/>
          <p:nvPr/>
        </p:nvSpPr>
        <p:spPr>
          <a:xfrm>
            <a:off x="1773168" y="2517144"/>
            <a:ext cx="885979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THỂ CHẤT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BECD29C-0739-D614-822A-FEC3901ED2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8202" y="972129"/>
            <a:ext cx="1558844" cy="1563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15200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kids in front of a bus&#10;&#10;Description automatically generated">
            <a:extLst>
              <a:ext uri="{FF2B5EF4-FFF2-40B4-BE49-F238E27FC236}">
                <a16:creationId xmlns:a16="http://schemas.microsoft.com/office/drawing/2014/main" id="{FA81FF50-3726-4A05-8D85-28361CC156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88952" cy="6853349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DDD8651-330B-43DE-B6BC-129E4491FF46}"/>
              </a:ext>
            </a:extLst>
          </p:cNvPr>
          <p:cNvSpPr txBox="1"/>
          <p:nvPr/>
        </p:nvSpPr>
        <p:spPr>
          <a:xfrm>
            <a:off x="4649668" y="2303092"/>
            <a:ext cx="326563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b="1" dirty="0" err="1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Khởi</a:t>
            </a:r>
            <a:r>
              <a:rPr lang="en-US" sz="6000" b="1" dirty="0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động</a:t>
            </a:r>
            <a:endParaRPr lang="en-US" sz="6000" b="1" dirty="0">
              <a:solidFill>
                <a:srgbClr val="FF0000"/>
              </a:solidFill>
              <a:latin typeface="#9Slide05 Lobster" panose="02000506000000020003" pitchFamily="2" charset="0"/>
              <a:cs typeface="Times New Roman" panose="02020603050405020304" pitchFamily="18" charset="0"/>
            </a:endParaRPr>
          </a:p>
        </p:txBody>
      </p:sp>
      <p:pic>
        <p:nvPicPr>
          <p:cNvPr id="7" name="nhac khoi dong">
            <a:hlinkClick r:id="" action="ppaction://media"/>
            <a:extLst>
              <a:ext uri="{FF2B5EF4-FFF2-40B4-BE49-F238E27FC236}">
                <a16:creationId xmlns:a16="http://schemas.microsoft.com/office/drawing/2014/main" id="{A4BD6BBD-9271-4BD0-AE5B-EAE6E2BB844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8147" y="62460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747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634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kids jumping&#10;&#10;Description automatically generated">
            <a:extLst>
              <a:ext uri="{FF2B5EF4-FFF2-40B4-BE49-F238E27FC236}">
                <a16:creationId xmlns:a16="http://schemas.microsoft.com/office/drawing/2014/main" id="{D4B7F633-5094-410F-A3D9-CE1E7A06AC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0CC62F4-CC25-4AD8-A8E0-92D828CBB947}"/>
              </a:ext>
            </a:extLst>
          </p:cNvPr>
          <p:cNvSpPr txBox="1"/>
          <p:nvPr/>
        </p:nvSpPr>
        <p:spPr>
          <a:xfrm>
            <a:off x="4326253" y="3209552"/>
            <a:ext cx="327044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b="1" dirty="0" err="1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Đồng</a:t>
            </a:r>
            <a:r>
              <a:rPr lang="en-US" sz="6000" b="1" dirty="0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diễn</a:t>
            </a:r>
            <a:endParaRPr lang="en-US" sz="6000" b="1" dirty="0">
              <a:solidFill>
                <a:srgbClr val="FF0000"/>
              </a:solidFill>
              <a:latin typeface="#9Slide05 Lobster" panose="02000506000000020003" pitchFamily="2" charset="0"/>
              <a:cs typeface="Times New Roman" panose="02020603050405020304" pitchFamily="18" charset="0"/>
            </a:endParaRPr>
          </a:p>
        </p:txBody>
      </p:sp>
      <p:pic>
        <p:nvPicPr>
          <p:cNvPr id="6" name="bt ptc da cut">
            <a:hlinkClick r:id="" action="ppaction://media"/>
            <a:extLst>
              <a:ext uri="{FF2B5EF4-FFF2-40B4-BE49-F238E27FC236}">
                <a16:creationId xmlns:a16="http://schemas.microsoft.com/office/drawing/2014/main" id="{0853E02B-0DCA-4031-92FD-6FFC19FBC56A}"/>
              </a:ext>
            </a:extLst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085" y="5946775"/>
            <a:ext cx="1604010" cy="911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702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7834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artoon of kids holding a sign&#10;&#10;Description automatically generated">
            <a:extLst>
              <a:ext uri="{FF2B5EF4-FFF2-40B4-BE49-F238E27FC236}">
                <a16:creationId xmlns:a16="http://schemas.microsoft.com/office/drawing/2014/main" id="{4E4CD4E0-74D2-4C4C-BAF9-8AC90CF720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7625"/>
            <a:ext cx="12188952" cy="689610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FC63056-5015-4668-B832-059E08FF191D}"/>
              </a:ext>
            </a:extLst>
          </p:cNvPr>
          <p:cNvSpPr txBox="1"/>
          <p:nvPr/>
        </p:nvSpPr>
        <p:spPr>
          <a:xfrm>
            <a:off x="2728348" y="2778289"/>
            <a:ext cx="6735305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VĐCB:</a:t>
            </a:r>
          </a:p>
          <a:p>
            <a:pPr algn="ctr"/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sấp</a:t>
            </a:r>
            <a:r>
              <a:rPr lang="en-US" sz="48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chui</a:t>
            </a:r>
            <a:r>
              <a:rPr lang="en-US" sz="48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48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cổng</a:t>
            </a:r>
            <a:endParaRPr lang="en-US" sz="4800" b="1" dirty="0">
              <a:solidFill>
                <a:srgbClr val="FF0000"/>
              </a:solidFill>
              <a:latin typeface="#9Slide05 Lobster" panose="02000506000000020003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42692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group of kids jumping in the air&#10;&#10;Description automatically generated">
            <a:extLst>
              <a:ext uri="{FF2B5EF4-FFF2-40B4-BE49-F238E27FC236}">
                <a16:creationId xmlns:a16="http://schemas.microsoft.com/office/drawing/2014/main" id="{89DA16AC-35E9-47F8-B230-45E5871AFE0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3781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299A01C-9AC9-496B-A5AF-CE95510662A5}"/>
              </a:ext>
            </a:extLst>
          </p:cNvPr>
          <p:cNvSpPr txBox="1"/>
          <p:nvPr/>
        </p:nvSpPr>
        <p:spPr>
          <a:xfrm>
            <a:off x="3506669" y="2168740"/>
            <a:ext cx="566693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b="1" dirty="0" err="1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Tài</a:t>
            </a:r>
            <a:r>
              <a:rPr lang="en-US" sz="6000" b="1" dirty="0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năng</a:t>
            </a:r>
            <a:r>
              <a:rPr lang="en-US" sz="6000" b="1" dirty="0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tỏa</a:t>
            </a:r>
            <a:r>
              <a:rPr lang="en-US" sz="6000" b="1" dirty="0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sáng</a:t>
            </a:r>
            <a:endParaRPr lang="en-US" sz="6000" b="1" dirty="0">
              <a:solidFill>
                <a:srgbClr val="FF0000"/>
              </a:solidFill>
              <a:latin typeface="#9Slide05 Lobster" panose="02000506000000020003" pitchFamily="2" charset="0"/>
              <a:cs typeface="Times New Roman" panose="02020603050405020304" pitchFamily="18" charset="0"/>
            </a:endParaRPr>
          </a:p>
        </p:txBody>
      </p:sp>
      <p:pic>
        <p:nvPicPr>
          <p:cNvPr id="3" name="nhac-bat-voi-la-sen">
            <a:hlinkClick r:id="" action="ppaction://media"/>
            <a:extLst>
              <a:ext uri="{FF2B5EF4-FFF2-40B4-BE49-F238E27FC236}">
                <a16:creationId xmlns:a16="http://schemas.microsoft.com/office/drawing/2014/main" id="{E3D1B4B6-1F9C-4F2D-9A0D-E0C29C63976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212555" y="6348663"/>
            <a:ext cx="609600" cy="609600"/>
          </a:xfrm>
          <a:prstGeom prst="rect">
            <a:avLst/>
          </a:prstGeom>
        </p:spPr>
      </p:pic>
      <p:pic>
        <p:nvPicPr>
          <p:cNvPr id="7" name="thi dua 1.wma">
            <a:hlinkClick r:id="" action="ppaction://media"/>
            <a:extLst>
              <a:ext uri="{FF2B5EF4-FFF2-40B4-BE49-F238E27FC236}">
                <a16:creationId xmlns:a16="http://schemas.microsoft.com/office/drawing/2014/main" id="{98D1CD13-EA74-4899-A85A-0934AE51246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62000" y="60438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653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19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4617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children dancing&#10;&#10;Description automatically generated">
            <a:extLst>
              <a:ext uri="{FF2B5EF4-FFF2-40B4-BE49-F238E27FC236}">
                <a16:creationId xmlns:a16="http://schemas.microsoft.com/office/drawing/2014/main" id="{9748AC24-7E85-45DF-9DEE-B9C4EAEFB7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A3E3C1B-116E-4FF0-8E88-F719A9E50FF1}"/>
              </a:ext>
            </a:extLst>
          </p:cNvPr>
          <p:cNvSpPr txBox="1"/>
          <p:nvPr/>
        </p:nvSpPr>
        <p:spPr>
          <a:xfrm>
            <a:off x="2629610" y="2556641"/>
            <a:ext cx="6233502" cy="18466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TCVĐ: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Chuyền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endParaRPr lang="en-US" sz="5400" b="1" i="0" dirty="0"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vi-VN" altLang="en-US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V (mp3cut.net) (1).mp3">
            <a:hlinkClick r:id="" action="ppaction://media"/>
            <a:extLst>
              <a:ext uri="{FF2B5EF4-FFF2-40B4-BE49-F238E27FC236}">
                <a16:creationId xmlns:a16="http://schemas.microsoft.com/office/drawing/2014/main" id="{30B6E24A-16A5-4D15-AFE4-E36C2BFF3D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6589" y="612244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340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51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artoon of kids and a tree&#10;&#10;Description automatically generated with medium confidence">
            <a:extLst>
              <a:ext uri="{FF2B5EF4-FFF2-40B4-BE49-F238E27FC236}">
                <a16:creationId xmlns:a16="http://schemas.microsoft.com/office/drawing/2014/main" id="{DF12CAC4-0786-46FA-B952-C2CF2C87BB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35396" cy="685182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066970E-4DDF-40FB-8B67-48FF57C3CD68}"/>
              </a:ext>
            </a:extLst>
          </p:cNvPr>
          <p:cNvSpPr txBox="1"/>
          <p:nvPr/>
        </p:nvSpPr>
        <p:spPr>
          <a:xfrm>
            <a:off x="3111170" y="2413337"/>
            <a:ext cx="259077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b="1" dirty="0" err="1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Hồi</a:t>
            </a:r>
            <a:r>
              <a:rPr lang="en-US" sz="6000" b="1" dirty="0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tĩnh</a:t>
            </a:r>
            <a:endParaRPr lang="en-US" sz="6000" b="1" dirty="0">
              <a:solidFill>
                <a:srgbClr val="FF0000"/>
              </a:solidFill>
              <a:latin typeface="#9Slide05 Lobster" panose="02000506000000020003" pitchFamily="2" charset="0"/>
              <a:cs typeface="Times New Roman" panose="02020603050405020304" pitchFamily="18" charset="0"/>
            </a:endParaRPr>
          </a:p>
        </p:txBody>
      </p:sp>
      <p:pic>
        <p:nvPicPr>
          <p:cNvPr id="5" name="nhạc hồi tĩnh 1 phút 10.wma">
            <a:hlinkClick r:id="" action="ppaction://media"/>
            <a:extLst>
              <a:ext uri="{FF2B5EF4-FFF2-40B4-BE49-F238E27FC236}">
                <a16:creationId xmlns:a16="http://schemas.microsoft.com/office/drawing/2014/main" id="{31CA9FEF-10B8-4AE7-B47F-B4AC934853B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19708" y="570812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349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28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flower, indoor, plant&#10;&#10;Description automatically generated">
            <a:extLst>
              <a:ext uri="{FF2B5EF4-FFF2-40B4-BE49-F238E27FC236}">
                <a16:creationId xmlns:a16="http://schemas.microsoft.com/office/drawing/2014/main" id="{5B933A73-5C57-4662-BB24-1045363173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004565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277</TotalTime>
  <Words>75</Words>
  <Application>Microsoft Office PowerPoint</Application>
  <PresentationFormat>Widescreen</PresentationFormat>
  <Paragraphs>15</Paragraphs>
  <Slides>8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4" baseType="lpstr">
      <vt:lpstr>#9Slide05 Lobster</vt:lpstr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Trần Thị Trà My</dc:creator>
  <cp:lastModifiedBy>duong trang</cp:lastModifiedBy>
  <cp:revision>17</cp:revision>
  <dcterms:created xsi:type="dcterms:W3CDTF">2022-10-12T13:44:28Z</dcterms:created>
  <dcterms:modified xsi:type="dcterms:W3CDTF">2025-02-07T02:30:55Z</dcterms:modified>
</cp:coreProperties>
</file>