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62" r:id="rId1"/>
  </p:sldMasterIdLst>
  <p:notesMasterIdLst>
    <p:notesMasterId r:id="rId37"/>
  </p:notesMasterIdLst>
  <p:sldIdLst>
    <p:sldId id="338" r:id="rId2"/>
    <p:sldId id="342" r:id="rId3"/>
    <p:sldId id="343" r:id="rId4"/>
    <p:sldId id="289" r:id="rId5"/>
    <p:sldId id="291" r:id="rId6"/>
    <p:sldId id="292" r:id="rId7"/>
    <p:sldId id="293" r:id="rId8"/>
    <p:sldId id="294" r:id="rId9"/>
    <p:sldId id="295" r:id="rId10"/>
    <p:sldId id="296" r:id="rId11"/>
    <p:sldId id="297" r:id="rId12"/>
    <p:sldId id="298" r:id="rId13"/>
    <p:sldId id="299" r:id="rId14"/>
    <p:sldId id="300" r:id="rId15"/>
    <p:sldId id="301" r:id="rId16"/>
    <p:sldId id="302" r:id="rId17"/>
    <p:sldId id="303" r:id="rId18"/>
    <p:sldId id="323" r:id="rId19"/>
    <p:sldId id="324" r:id="rId20"/>
    <p:sldId id="306" r:id="rId21"/>
    <p:sldId id="307" r:id="rId22"/>
    <p:sldId id="308" r:id="rId23"/>
    <p:sldId id="309" r:id="rId24"/>
    <p:sldId id="310" r:id="rId25"/>
    <p:sldId id="311" r:id="rId26"/>
    <p:sldId id="312" r:id="rId27"/>
    <p:sldId id="313" r:id="rId28"/>
    <p:sldId id="314" r:id="rId29"/>
    <p:sldId id="315" r:id="rId30"/>
    <p:sldId id="316" r:id="rId31"/>
    <p:sldId id="317" r:id="rId32"/>
    <p:sldId id="318" r:id="rId33"/>
    <p:sldId id="344" r:id="rId34"/>
    <p:sldId id="325" r:id="rId35"/>
    <p:sldId id="319" r:id="rId36"/>
  </p:sldIdLst>
  <p:sldSz cx="9144000" cy="6858000" type="screen4x3"/>
  <p:notesSz cx="7315200" cy="96012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48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66"/>
    <a:srgbClr val="FF66FF"/>
    <a:srgbClr val="33CC33"/>
    <a:srgbClr val="FFFF00"/>
    <a:srgbClr val="3333FF"/>
    <a:srgbClr val="FF9900"/>
    <a:srgbClr val="FF00FF"/>
    <a:srgbClr val="00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917"/>
    <p:restoredTop sz="87951"/>
  </p:normalViewPr>
  <p:slideViewPr>
    <p:cSldViewPr showGuides="1">
      <p:cViewPr varScale="1">
        <p:scale>
          <a:sx n="71" d="100"/>
          <a:sy n="71" d="100"/>
        </p:scale>
        <p:origin x="1651" y="67"/>
      </p:cViewPr>
      <p:guideLst>
        <p:guide orient="horz" pos="2160"/>
        <p:guide pos="2848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 showFormatting="0">
    <p:cViewPr>
      <p:scale>
        <a:sx n="66" d="100"/>
        <a:sy n="66" d="100"/>
      </p:scale>
      <p:origin x="0" y="768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70238" cy="47942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>
              <a:defRPr sz="1200"/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43375" y="0"/>
            <a:ext cx="3170238" cy="47942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r">
              <a:defRPr sz="1200"/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9940" name="Rectangle 4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prstGeom prst="rect">
            <a:avLst/>
          </a:prstGeom>
          <a:noFill/>
          <a:ln w="9525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sp>
      <p:sp>
        <p:nvSpPr>
          <p:cNvPr id="2458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31838" y="4560888"/>
            <a:ext cx="5851525" cy="4319588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Click to edit Master text styles</a:t>
            </a: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Second level</a:t>
            </a:r>
          </a:p>
          <a:p>
            <a:pPr marL="914400" marR="0" lvl="2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Third level</a:t>
            </a:r>
          </a:p>
          <a:p>
            <a:pPr marL="1371600" marR="0" lvl="3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Fourth level</a:t>
            </a:r>
          </a:p>
          <a:p>
            <a:pPr marL="1828800" marR="0" lvl="4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Fifth level</a:t>
            </a:r>
          </a:p>
        </p:txBody>
      </p:sp>
      <p:sp>
        <p:nvSpPr>
          <p:cNvPr id="2458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20188"/>
            <a:ext cx="3170238" cy="47942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b" anchorCtr="0" compatLnSpc="1"/>
          <a:lstStyle>
            <a:lvl1pPr>
              <a:defRPr sz="1200"/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458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43375" y="9120188"/>
            <a:ext cx="3170238" cy="47942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b" anchorCtr="0" compatLnSpc="1"/>
          <a:lstStyle/>
          <a:p>
            <a:pPr lvl="0" algn="r">
              <a:buNone/>
            </a:pPr>
            <a:fld id="{9A0DB2DC-4C9A-4742-B13C-FB6460FD3503}" type="slidenum">
              <a:rPr lang="en-US" sz="1200" dirty="0"/>
              <a:t>‹#›</a:t>
            </a:fld>
            <a:endParaRPr lang="en-US" sz="1200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7"/>
          <p:cNvSpPr txBox="1">
            <a:spLocks noGrp="1"/>
          </p:cNvSpPr>
          <p:nvPr>
            <p:ph type="sldNum" sz="quarter"/>
          </p:nvPr>
        </p:nvSpPr>
        <p:spPr>
          <a:xfrm>
            <a:off x="4143375" y="9120188"/>
            <a:ext cx="3170238" cy="479425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lstStyle/>
          <a:p>
            <a:pPr lvl="0" algn="r"/>
            <a:fld id="{9A0DB2DC-4C9A-4742-B13C-FB6460FD3503}" type="slidenum">
              <a:rPr lang="en-US" sz="1200" dirty="0"/>
              <a:t>2</a:t>
            </a:fld>
            <a:endParaRPr lang="en-US" sz="1200" dirty="0"/>
          </a:p>
        </p:txBody>
      </p:sp>
      <p:sp>
        <p:nvSpPr>
          <p:cNvPr id="41987" name="Rectangle 2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1988" name="Rectangle 3"/>
          <p:cNvSpPr>
            <a:spLocks noGrp="1"/>
          </p:cNvSpPr>
          <p:nvPr>
            <p:ph type="body" idx="1"/>
          </p:nvPr>
        </p:nvSpPr>
        <p:spPr>
          <a:xfrm>
            <a:off x="731838" y="4560888"/>
            <a:ext cx="5851525" cy="4319587"/>
          </a:xfrm>
          <a:ln/>
        </p:spPr>
        <p:txBody>
          <a:bodyPr wrap="square" lIns="91440" tIns="45720" rIns="91440" bIns="45720" anchor="t" anchorCtr="0"/>
          <a:lstStyle/>
          <a:p>
            <a:pPr lvl="0" eaLnBrk="1" hangingPunct="1"/>
            <a:endParaRPr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7"/>
          <p:cNvSpPr txBox="1">
            <a:spLocks noGrp="1"/>
          </p:cNvSpPr>
          <p:nvPr>
            <p:ph type="sldNum" sz="quarter"/>
          </p:nvPr>
        </p:nvSpPr>
        <p:spPr>
          <a:xfrm>
            <a:off x="4143375" y="9120188"/>
            <a:ext cx="3170238" cy="479425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lstStyle/>
          <a:p>
            <a:pPr lvl="0" algn="r"/>
            <a:fld id="{9A0DB2DC-4C9A-4742-B13C-FB6460FD3503}" type="slidenum">
              <a:rPr lang="en-US" sz="1200" dirty="0"/>
              <a:t>24</a:t>
            </a:fld>
            <a:endParaRPr lang="en-US" sz="1200" dirty="0"/>
          </a:p>
        </p:txBody>
      </p:sp>
      <p:sp>
        <p:nvSpPr>
          <p:cNvPr id="51203" name="Rectangle 2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1204" name="Rectangle 3"/>
          <p:cNvSpPr>
            <a:spLocks noGrp="1"/>
          </p:cNvSpPr>
          <p:nvPr>
            <p:ph type="body" idx="1"/>
          </p:nvPr>
        </p:nvSpPr>
        <p:spPr>
          <a:xfrm>
            <a:off x="731838" y="4560888"/>
            <a:ext cx="5851525" cy="4319587"/>
          </a:xfrm>
          <a:ln/>
        </p:spPr>
        <p:txBody>
          <a:bodyPr wrap="square" lIns="91440" tIns="45720" rIns="91440" bIns="45720" anchor="t" anchorCtr="0"/>
          <a:lstStyle/>
          <a:p>
            <a:pPr lvl="0" eaLnBrk="1" hangingPunct="1"/>
            <a:endParaRPr dirty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7"/>
          <p:cNvSpPr txBox="1">
            <a:spLocks noGrp="1"/>
          </p:cNvSpPr>
          <p:nvPr>
            <p:ph type="sldNum" sz="quarter"/>
          </p:nvPr>
        </p:nvSpPr>
        <p:spPr>
          <a:xfrm>
            <a:off x="4143375" y="9120188"/>
            <a:ext cx="3170238" cy="479425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lstStyle/>
          <a:p>
            <a:pPr lvl="0" algn="r"/>
            <a:fld id="{9A0DB2DC-4C9A-4742-B13C-FB6460FD3503}" type="slidenum">
              <a:rPr lang="en-US" sz="1200" dirty="0"/>
              <a:t>26</a:t>
            </a:fld>
            <a:endParaRPr lang="en-US" sz="1200" dirty="0"/>
          </a:p>
        </p:txBody>
      </p:sp>
      <p:sp>
        <p:nvSpPr>
          <p:cNvPr id="52227" name="Rectangle 2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2228" name="Rectangle 3"/>
          <p:cNvSpPr>
            <a:spLocks noGrp="1"/>
          </p:cNvSpPr>
          <p:nvPr>
            <p:ph type="body" idx="1"/>
          </p:nvPr>
        </p:nvSpPr>
        <p:spPr>
          <a:xfrm>
            <a:off x="731838" y="4560888"/>
            <a:ext cx="5851525" cy="4319587"/>
          </a:xfrm>
          <a:ln/>
        </p:spPr>
        <p:txBody>
          <a:bodyPr wrap="square" lIns="91440" tIns="45720" rIns="91440" bIns="45720" anchor="t" anchorCtr="0"/>
          <a:lstStyle/>
          <a:p>
            <a:pPr lvl="0" eaLnBrk="1" hangingPunct="1"/>
            <a:endParaRPr dirty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7"/>
          <p:cNvSpPr txBox="1">
            <a:spLocks noGrp="1"/>
          </p:cNvSpPr>
          <p:nvPr>
            <p:ph type="sldNum" sz="quarter"/>
          </p:nvPr>
        </p:nvSpPr>
        <p:spPr>
          <a:xfrm>
            <a:off x="4143375" y="9120188"/>
            <a:ext cx="3170238" cy="479425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lstStyle/>
          <a:p>
            <a:pPr lvl="0" algn="r"/>
            <a:fld id="{9A0DB2DC-4C9A-4742-B13C-FB6460FD3503}" type="slidenum">
              <a:rPr lang="en-US" sz="1200" dirty="0"/>
              <a:t>28</a:t>
            </a:fld>
            <a:endParaRPr lang="en-US" sz="1200" dirty="0"/>
          </a:p>
        </p:txBody>
      </p:sp>
      <p:sp>
        <p:nvSpPr>
          <p:cNvPr id="53251" name="Rectangle 2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3252" name="Rectangle 3"/>
          <p:cNvSpPr>
            <a:spLocks noGrp="1"/>
          </p:cNvSpPr>
          <p:nvPr>
            <p:ph type="body" idx="1"/>
          </p:nvPr>
        </p:nvSpPr>
        <p:spPr>
          <a:xfrm>
            <a:off x="731838" y="4560888"/>
            <a:ext cx="5851525" cy="4319587"/>
          </a:xfrm>
          <a:ln/>
        </p:spPr>
        <p:txBody>
          <a:bodyPr wrap="square" lIns="91440" tIns="45720" rIns="91440" bIns="45720" anchor="t" anchorCtr="0"/>
          <a:lstStyle/>
          <a:p>
            <a:pPr lvl="0" eaLnBrk="1" hangingPunct="1"/>
            <a:endParaRPr dirty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7"/>
          <p:cNvSpPr txBox="1">
            <a:spLocks noGrp="1"/>
          </p:cNvSpPr>
          <p:nvPr>
            <p:ph type="sldNum" sz="quarter"/>
          </p:nvPr>
        </p:nvSpPr>
        <p:spPr>
          <a:xfrm>
            <a:off x="4143375" y="9120188"/>
            <a:ext cx="3170238" cy="479425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lstStyle/>
          <a:p>
            <a:pPr lvl="0" algn="r"/>
            <a:fld id="{9A0DB2DC-4C9A-4742-B13C-FB6460FD3503}" type="slidenum">
              <a:rPr lang="en-US" sz="1200" dirty="0"/>
              <a:t>30</a:t>
            </a:fld>
            <a:endParaRPr lang="en-US" sz="1200" dirty="0"/>
          </a:p>
        </p:txBody>
      </p:sp>
      <p:sp>
        <p:nvSpPr>
          <p:cNvPr id="54275" name="Rectangle 2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4276" name="Rectangle 3"/>
          <p:cNvSpPr>
            <a:spLocks noGrp="1"/>
          </p:cNvSpPr>
          <p:nvPr>
            <p:ph type="body" idx="1"/>
          </p:nvPr>
        </p:nvSpPr>
        <p:spPr>
          <a:xfrm>
            <a:off x="731838" y="4560888"/>
            <a:ext cx="5851525" cy="4319587"/>
          </a:xfrm>
          <a:ln/>
        </p:spPr>
        <p:txBody>
          <a:bodyPr wrap="square" lIns="91440" tIns="45720" rIns="91440" bIns="45720" anchor="t" anchorCtr="0"/>
          <a:lstStyle/>
          <a:p>
            <a:pPr lvl="0" eaLnBrk="1" hangingPunct="1"/>
            <a:endParaRPr dirty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7"/>
          <p:cNvSpPr txBox="1">
            <a:spLocks noGrp="1"/>
          </p:cNvSpPr>
          <p:nvPr>
            <p:ph type="sldNum" sz="quarter"/>
          </p:nvPr>
        </p:nvSpPr>
        <p:spPr>
          <a:xfrm>
            <a:off x="4143375" y="9120188"/>
            <a:ext cx="3170238" cy="479425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lstStyle/>
          <a:p>
            <a:pPr lvl="0" algn="r"/>
            <a:fld id="{9A0DB2DC-4C9A-4742-B13C-FB6460FD3503}" type="slidenum">
              <a:rPr lang="en-US" sz="1200" dirty="0"/>
              <a:t>32</a:t>
            </a:fld>
            <a:endParaRPr lang="en-US" sz="1200" dirty="0"/>
          </a:p>
        </p:txBody>
      </p:sp>
      <p:sp>
        <p:nvSpPr>
          <p:cNvPr id="55299" name="Rectangle 2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5300" name="Rectangle 3"/>
          <p:cNvSpPr>
            <a:spLocks noGrp="1"/>
          </p:cNvSpPr>
          <p:nvPr>
            <p:ph type="body" idx="1"/>
          </p:nvPr>
        </p:nvSpPr>
        <p:spPr>
          <a:xfrm>
            <a:off x="731838" y="4560888"/>
            <a:ext cx="5851525" cy="4319587"/>
          </a:xfrm>
          <a:ln/>
        </p:spPr>
        <p:txBody>
          <a:bodyPr wrap="square" lIns="91440" tIns="45720" rIns="91440" bIns="45720" anchor="t" anchorCtr="0"/>
          <a:lstStyle/>
          <a:p>
            <a:pPr lvl="0" eaLnBrk="1" hangingPunct="1"/>
            <a:endParaRPr dirty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7"/>
          <p:cNvSpPr txBox="1">
            <a:spLocks noGrp="1"/>
          </p:cNvSpPr>
          <p:nvPr>
            <p:ph type="sldNum" sz="quarter"/>
          </p:nvPr>
        </p:nvSpPr>
        <p:spPr>
          <a:xfrm>
            <a:off x="4143375" y="9120188"/>
            <a:ext cx="3170238" cy="479425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lstStyle/>
          <a:p>
            <a:pPr lvl="0" algn="r"/>
            <a:fld id="{9A0DB2DC-4C9A-4742-B13C-FB6460FD3503}" type="slidenum">
              <a:rPr lang="en-US" sz="1200" dirty="0"/>
              <a:t>33</a:t>
            </a:fld>
            <a:endParaRPr lang="en-US" sz="1200" dirty="0"/>
          </a:p>
        </p:txBody>
      </p:sp>
      <p:sp>
        <p:nvSpPr>
          <p:cNvPr id="56323" name="Rectangle 2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6324" name="Rectangle 3"/>
          <p:cNvSpPr>
            <a:spLocks noGrp="1"/>
          </p:cNvSpPr>
          <p:nvPr>
            <p:ph type="body" idx="1"/>
          </p:nvPr>
        </p:nvSpPr>
        <p:spPr>
          <a:xfrm>
            <a:off x="731838" y="4560888"/>
            <a:ext cx="5851525" cy="4319587"/>
          </a:xfrm>
          <a:ln/>
        </p:spPr>
        <p:txBody>
          <a:bodyPr wrap="square" lIns="91440" tIns="45720" rIns="91440" bIns="45720" anchor="t" anchorCtr="0"/>
          <a:lstStyle/>
          <a:p>
            <a:pPr lvl="0" eaLnBrk="1" hangingPunct="1"/>
            <a:endParaRPr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7"/>
          <p:cNvSpPr txBox="1">
            <a:spLocks noGrp="1"/>
          </p:cNvSpPr>
          <p:nvPr>
            <p:ph type="sldNum" sz="quarter"/>
          </p:nvPr>
        </p:nvSpPr>
        <p:spPr>
          <a:xfrm>
            <a:off x="4143375" y="9120188"/>
            <a:ext cx="3170238" cy="479425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lstStyle/>
          <a:p>
            <a:pPr lvl="0" algn="r"/>
            <a:fld id="{9A0DB2DC-4C9A-4742-B13C-FB6460FD3503}" type="slidenum">
              <a:rPr lang="en-US" sz="1200" dirty="0"/>
              <a:t>10</a:t>
            </a:fld>
            <a:endParaRPr lang="en-US" sz="1200" dirty="0"/>
          </a:p>
        </p:txBody>
      </p:sp>
      <p:sp>
        <p:nvSpPr>
          <p:cNvPr id="43011" name="Rectangle 2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3012" name="Rectangle 3"/>
          <p:cNvSpPr>
            <a:spLocks noGrp="1"/>
          </p:cNvSpPr>
          <p:nvPr>
            <p:ph type="body" idx="1"/>
          </p:nvPr>
        </p:nvSpPr>
        <p:spPr>
          <a:xfrm>
            <a:off x="731838" y="4560888"/>
            <a:ext cx="5851525" cy="4319587"/>
          </a:xfrm>
          <a:ln/>
        </p:spPr>
        <p:txBody>
          <a:bodyPr wrap="square" lIns="91440" tIns="45720" rIns="91440" bIns="45720" anchor="t" anchorCtr="0"/>
          <a:lstStyle/>
          <a:p>
            <a:pPr lvl="0" eaLnBrk="1" hangingPunct="1"/>
            <a:endParaRPr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7"/>
          <p:cNvSpPr txBox="1">
            <a:spLocks noGrp="1"/>
          </p:cNvSpPr>
          <p:nvPr>
            <p:ph type="sldNum" sz="quarter"/>
          </p:nvPr>
        </p:nvSpPr>
        <p:spPr>
          <a:xfrm>
            <a:off x="4143375" y="9120188"/>
            <a:ext cx="3170238" cy="479425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lstStyle/>
          <a:p>
            <a:pPr lvl="0" algn="r"/>
            <a:fld id="{9A0DB2DC-4C9A-4742-B13C-FB6460FD3503}" type="slidenum">
              <a:rPr lang="en-US" sz="1200" dirty="0"/>
              <a:t>11</a:t>
            </a:fld>
            <a:endParaRPr lang="en-US" sz="1200" dirty="0"/>
          </a:p>
        </p:txBody>
      </p:sp>
      <p:sp>
        <p:nvSpPr>
          <p:cNvPr id="44035" name="Rectangle 2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4036" name="Rectangle 3"/>
          <p:cNvSpPr>
            <a:spLocks noGrp="1"/>
          </p:cNvSpPr>
          <p:nvPr>
            <p:ph type="body" idx="1"/>
          </p:nvPr>
        </p:nvSpPr>
        <p:spPr>
          <a:xfrm>
            <a:off x="731838" y="4560888"/>
            <a:ext cx="5851525" cy="4319587"/>
          </a:xfrm>
          <a:ln/>
        </p:spPr>
        <p:txBody>
          <a:bodyPr wrap="square" lIns="91440" tIns="45720" rIns="91440" bIns="45720" anchor="t" anchorCtr="0"/>
          <a:lstStyle/>
          <a:p>
            <a:pPr lvl="0" eaLnBrk="1" hangingPunct="1"/>
            <a:endParaRPr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7"/>
          <p:cNvSpPr txBox="1">
            <a:spLocks noGrp="1"/>
          </p:cNvSpPr>
          <p:nvPr>
            <p:ph type="sldNum" sz="quarter"/>
          </p:nvPr>
        </p:nvSpPr>
        <p:spPr>
          <a:xfrm>
            <a:off x="4143375" y="9120188"/>
            <a:ext cx="3170238" cy="479425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lstStyle/>
          <a:p>
            <a:pPr lvl="0" algn="r"/>
            <a:fld id="{9A0DB2DC-4C9A-4742-B13C-FB6460FD3503}" type="slidenum">
              <a:rPr lang="en-US" sz="1200" dirty="0"/>
              <a:t>12</a:t>
            </a:fld>
            <a:endParaRPr lang="en-US" sz="1200" dirty="0"/>
          </a:p>
        </p:txBody>
      </p:sp>
      <p:sp>
        <p:nvSpPr>
          <p:cNvPr id="45059" name="Rectangle 2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5060" name="Rectangle 3"/>
          <p:cNvSpPr>
            <a:spLocks noGrp="1"/>
          </p:cNvSpPr>
          <p:nvPr>
            <p:ph type="body" idx="1"/>
          </p:nvPr>
        </p:nvSpPr>
        <p:spPr>
          <a:xfrm>
            <a:off x="731838" y="4560888"/>
            <a:ext cx="5851525" cy="4319587"/>
          </a:xfrm>
          <a:ln/>
        </p:spPr>
        <p:txBody>
          <a:bodyPr wrap="square" lIns="91440" tIns="45720" rIns="91440" bIns="45720" anchor="t" anchorCtr="0"/>
          <a:lstStyle/>
          <a:p>
            <a:pPr lvl="0" eaLnBrk="1" hangingPunct="1"/>
            <a:endParaRPr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7"/>
          <p:cNvSpPr txBox="1">
            <a:spLocks noGrp="1"/>
          </p:cNvSpPr>
          <p:nvPr>
            <p:ph type="sldNum" sz="quarter"/>
          </p:nvPr>
        </p:nvSpPr>
        <p:spPr>
          <a:xfrm>
            <a:off x="4143375" y="9120188"/>
            <a:ext cx="3170238" cy="479425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lstStyle/>
          <a:p>
            <a:pPr lvl="0" algn="r"/>
            <a:fld id="{9A0DB2DC-4C9A-4742-B13C-FB6460FD3503}" type="slidenum">
              <a:rPr lang="en-US" sz="1200" dirty="0"/>
              <a:t>13</a:t>
            </a:fld>
            <a:endParaRPr lang="en-US" sz="1200" dirty="0"/>
          </a:p>
        </p:txBody>
      </p:sp>
      <p:sp>
        <p:nvSpPr>
          <p:cNvPr id="46083" name="Rectangle 2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6084" name="Rectangle 3"/>
          <p:cNvSpPr>
            <a:spLocks noGrp="1"/>
          </p:cNvSpPr>
          <p:nvPr>
            <p:ph type="body" idx="1"/>
          </p:nvPr>
        </p:nvSpPr>
        <p:spPr>
          <a:xfrm>
            <a:off x="731838" y="4560888"/>
            <a:ext cx="5851525" cy="4319587"/>
          </a:xfrm>
          <a:ln/>
        </p:spPr>
        <p:txBody>
          <a:bodyPr wrap="square" lIns="91440" tIns="45720" rIns="91440" bIns="45720" anchor="t" anchorCtr="0"/>
          <a:lstStyle/>
          <a:p>
            <a:pPr lvl="0" eaLnBrk="1" hangingPunct="1"/>
            <a:endParaRPr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7"/>
          <p:cNvSpPr txBox="1">
            <a:spLocks noGrp="1"/>
          </p:cNvSpPr>
          <p:nvPr>
            <p:ph type="sldNum" sz="quarter"/>
          </p:nvPr>
        </p:nvSpPr>
        <p:spPr>
          <a:xfrm>
            <a:off x="4143375" y="9120188"/>
            <a:ext cx="3170238" cy="479425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lstStyle/>
          <a:p>
            <a:pPr lvl="0" algn="r"/>
            <a:fld id="{9A0DB2DC-4C9A-4742-B13C-FB6460FD3503}" type="slidenum">
              <a:rPr lang="en-US" sz="1200" dirty="0"/>
              <a:t>14</a:t>
            </a:fld>
            <a:endParaRPr lang="en-US" sz="1200" dirty="0"/>
          </a:p>
        </p:txBody>
      </p:sp>
      <p:sp>
        <p:nvSpPr>
          <p:cNvPr id="47107" name="Rectangle 2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7108" name="Rectangle 3"/>
          <p:cNvSpPr>
            <a:spLocks noGrp="1"/>
          </p:cNvSpPr>
          <p:nvPr>
            <p:ph type="body" idx="1"/>
          </p:nvPr>
        </p:nvSpPr>
        <p:spPr>
          <a:xfrm>
            <a:off x="731838" y="4560888"/>
            <a:ext cx="5851525" cy="4319587"/>
          </a:xfrm>
          <a:ln/>
        </p:spPr>
        <p:txBody>
          <a:bodyPr wrap="square" lIns="91440" tIns="45720" rIns="91440" bIns="45720" anchor="t" anchorCtr="0"/>
          <a:lstStyle/>
          <a:p>
            <a:pPr lvl="0" eaLnBrk="1" hangingPunct="1"/>
            <a:endParaRPr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7"/>
          <p:cNvSpPr txBox="1">
            <a:spLocks noGrp="1"/>
          </p:cNvSpPr>
          <p:nvPr>
            <p:ph type="sldNum" sz="quarter"/>
          </p:nvPr>
        </p:nvSpPr>
        <p:spPr>
          <a:xfrm>
            <a:off x="4143375" y="9120188"/>
            <a:ext cx="3170238" cy="479425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lstStyle/>
          <a:p>
            <a:pPr lvl="0" algn="r"/>
            <a:fld id="{9A0DB2DC-4C9A-4742-B13C-FB6460FD3503}" type="slidenum">
              <a:rPr lang="en-US" sz="1200" dirty="0"/>
              <a:t>15</a:t>
            </a:fld>
            <a:endParaRPr lang="en-US" sz="1200" dirty="0"/>
          </a:p>
        </p:txBody>
      </p:sp>
      <p:sp>
        <p:nvSpPr>
          <p:cNvPr id="48131" name="Rectangle 2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8132" name="Rectangle 3"/>
          <p:cNvSpPr>
            <a:spLocks noGrp="1"/>
          </p:cNvSpPr>
          <p:nvPr>
            <p:ph type="body" idx="1"/>
          </p:nvPr>
        </p:nvSpPr>
        <p:spPr>
          <a:xfrm>
            <a:off x="731838" y="4560888"/>
            <a:ext cx="5851525" cy="4319587"/>
          </a:xfrm>
          <a:ln/>
        </p:spPr>
        <p:txBody>
          <a:bodyPr wrap="square" lIns="91440" tIns="45720" rIns="91440" bIns="45720" anchor="t" anchorCtr="0"/>
          <a:lstStyle/>
          <a:p>
            <a:pPr lvl="0" eaLnBrk="1" hangingPunct="1"/>
            <a:endParaRPr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7"/>
          <p:cNvSpPr txBox="1">
            <a:spLocks noGrp="1"/>
          </p:cNvSpPr>
          <p:nvPr>
            <p:ph type="sldNum" sz="quarter"/>
          </p:nvPr>
        </p:nvSpPr>
        <p:spPr>
          <a:xfrm>
            <a:off x="4143375" y="9120188"/>
            <a:ext cx="3170238" cy="479425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lstStyle/>
          <a:p>
            <a:pPr lvl="0" algn="r"/>
            <a:fld id="{9A0DB2DC-4C9A-4742-B13C-FB6460FD3503}" type="slidenum">
              <a:rPr lang="en-US" sz="1200" dirty="0"/>
              <a:t>16</a:t>
            </a:fld>
            <a:endParaRPr lang="en-US" sz="1200" dirty="0"/>
          </a:p>
        </p:txBody>
      </p:sp>
      <p:sp>
        <p:nvSpPr>
          <p:cNvPr id="49155" name="Rectangle 2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9156" name="Rectangle 3"/>
          <p:cNvSpPr>
            <a:spLocks noGrp="1"/>
          </p:cNvSpPr>
          <p:nvPr>
            <p:ph type="body" idx="1"/>
          </p:nvPr>
        </p:nvSpPr>
        <p:spPr>
          <a:xfrm>
            <a:off x="731838" y="4560888"/>
            <a:ext cx="5851525" cy="4319587"/>
          </a:xfrm>
          <a:ln/>
        </p:spPr>
        <p:txBody>
          <a:bodyPr wrap="square" lIns="91440" tIns="45720" rIns="91440" bIns="45720" anchor="t" anchorCtr="0"/>
          <a:lstStyle/>
          <a:p>
            <a:pPr lvl="0" eaLnBrk="1" hangingPunct="1"/>
            <a:endParaRPr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7"/>
          <p:cNvSpPr txBox="1">
            <a:spLocks noGrp="1"/>
          </p:cNvSpPr>
          <p:nvPr>
            <p:ph type="sldNum" sz="quarter"/>
          </p:nvPr>
        </p:nvSpPr>
        <p:spPr>
          <a:xfrm>
            <a:off x="4143375" y="9120188"/>
            <a:ext cx="3170238" cy="479425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lstStyle/>
          <a:p>
            <a:pPr lvl="0" algn="r"/>
            <a:fld id="{9A0DB2DC-4C9A-4742-B13C-FB6460FD3503}" type="slidenum">
              <a:rPr lang="en-US" sz="1200" dirty="0"/>
              <a:t>17</a:t>
            </a:fld>
            <a:endParaRPr lang="en-US" sz="1200" dirty="0"/>
          </a:p>
        </p:txBody>
      </p:sp>
      <p:sp>
        <p:nvSpPr>
          <p:cNvPr id="50179" name="Rectangle 2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0180" name="Rectangle 3"/>
          <p:cNvSpPr>
            <a:spLocks noGrp="1"/>
          </p:cNvSpPr>
          <p:nvPr>
            <p:ph type="body" idx="1"/>
          </p:nvPr>
        </p:nvSpPr>
        <p:spPr>
          <a:xfrm>
            <a:off x="731838" y="4560888"/>
            <a:ext cx="5851525" cy="4319587"/>
          </a:xfrm>
          <a:ln/>
        </p:spPr>
        <p:txBody>
          <a:bodyPr wrap="square" lIns="91440" tIns="45720" rIns="91440" bIns="45720" anchor="t" anchorCtr="0"/>
          <a:lstStyle/>
          <a:p>
            <a:pPr lvl="0" eaLnBrk="1" hangingPunct="1"/>
            <a:endParaRPr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3C8984-4BC0-1EEE-9794-3F41546D651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E70B89F-109E-5A49-393C-951DDC7C23B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908F783-0CB3-799E-49CA-3A4416ADCF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7C4A950-E3E1-CD74-BC89-67563262A3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698396B-C1B7-5F3F-92E9-CA3E6D4367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 eaLnBrk="1" hangingPunct="1">
              <a:buNone/>
            </a:pPr>
            <a:fld id="{9A0DB2DC-4C9A-4742-B13C-FB6460FD350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97639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F48F13-D790-BF4B-1447-2F1DB4E3E4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DA346A8-5164-473D-FFEA-2713C0C5093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247EFDD-5E3C-3811-4BBF-00DFE41077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2E6381E-847B-1EAB-907B-2031C9D712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8B37AED-7784-12BF-19E0-14A7B02963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US" smtClean="0">
                <a:latin typeface="Arial" panose="020B0604020202020204" pitchFamily="34" charset="0"/>
              </a:rPr>
              <a:t>‹#›</a:t>
            </a:fld>
            <a:endParaRPr lang="en-US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978886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0C128E3-6C13-5F9C-C816-B172A411839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2C96EAD-5B11-AC02-0A95-DC8DA9673FC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E53A528-D0F6-AA2B-5B0D-2EC3428452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0B97C7A-7213-03EF-2708-A61C3B7C72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6C3681E-1A88-FF10-7D8F-15139E982B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US" smtClean="0">
                <a:latin typeface="Arial" panose="020B0604020202020204" pitchFamily="34" charset="0"/>
              </a:rPr>
              <a:t>‹#›</a:t>
            </a:fld>
            <a:endParaRPr lang="en-US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6682717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628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US" dirty="0">
                <a:latin typeface="Arial" panose="020B0604020202020204" pitchFamily="34" charset="0"/>
              </a:rPr>
              <a:t>‹#›</a:t>
            </a:fld>
            <a:endParaRPr lang="en-US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612674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Media">
  <p:cSld name="Title, Text and Media Cli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Media Placeholder 3"/>
          <p:cNvSpPr>
            <a:spLocks noGrp="1"/>
          </p:cNvSpPr>
          <p:nvPr>
            <p:ph type="media" sz="half" idx="2"/>
          </p:nvPr>
        </p:nvSpPr>
        <p:spPr>
          <a:xfrm>
            <a:off x="4648200" y="1600200"/>
            <a:ext cx="4038600" cy="4530725"/>
          </a:xfrm>
        </p:spPr>
        <p:txBody>
          <a:bodyPr vert="horz" wrap="square" lIns="91440" tIns="45720" rIns="91440" bIns="45720" numCol="1" anchor="t" anchorCtr="0" compatLnSpc="1"/>
          <a:lstStyle/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Tx/>
              <a:buFont typeface="Wingdings" panose="05000000000000000000" pitchFamily="2" charset="2"/>
              <a:buChar char="l"/>
              <a:defRPr/>
            </a:pPr>
            <a:endParaRPr kumimoji="0" lang="en-US" sz="3200" b="0" i="0" u="none" strike="noStrike" kern="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US" dirty="0">
                <a:latin typeface="Arial" panose="020B0604020202020204" pitchFamily="34" charset="0"/>
              </a:rPr>
              <a:t>‹#›</a:t>
            </a:fld>
            <a:endParaRPr lang="en-US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173915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399421-A637-6BD5-3906-B72365C72C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92A3B4B-8BF6-D5CE-993F-348B37255B6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B4F4DC0-E679-07A1-318C-EABCFDD261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4AE88C3-CA67-F133-B103-9706F39AA2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D7A75B2-E692-B019-F865-BC9FB28419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US" smtClean="0">
                <a:latin typeface="Arial" panose="020B0604020202020204" pitchFamily="34" charset="0"/>
              </a:rPr>
              <a:t>‹#›</a:t>
            </a:fld>
            <a:endParaRPr lang="en-US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053909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D2515B-6D98-3913-82CE-A5FECDA4F6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27D7758-50A5-15CA-82F4-888102E1AE4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4266FD9-09FE-8ED0-F175-466B8D99ED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E065C5E-1734-E6BB-97CA-99F51155DB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8ABB52F-620F-E34B-0EFF-6783998320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US" smtClean="0">
                <a:latin typeface="Arial" panose="020B0604020202020204" pitchFamily="34" charset="0"/>
              </a:rPr>
              <a:t>‹#›</a:t>
            </a:fld>
            <a:endParaRPr lang="en-US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314154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49A1E8-FAEF-9E2C-7C6F-11BEF69EB1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B905FFD-6715-F0B0-C379-E73C1100133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15CC253-9E4E-C041-F549-2F9CC321F05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BFB5A1F-5265-8D4F-9D4D-D8A0196F0C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757556C-A95B-888E-49B6-F0233F6651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DE663D6-02E7-1152-6A4E-DF18A24548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US" smtClean="0">
                <a:latin typeface="Arial" panose="020B0604020202020204" pitchFamily="34" charset="0"/>
              </a:rPr>
              <a:t>‹#›</a:t>
            </a:fld>
            <a:endParaRPr lang="en-US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002898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470723-EF3B-FE2D-1D72-DB6B1F939C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6A695FC-3FEE-5181-E98A-4ADC9B38372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1A9CA7C-586E-E0A6-B6FC-F4DAD4AB36E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8988DA3-A810-7A17-0C7A-6C3010BF6B7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79FD49F-7396-83D8-2BB8-CF06FA0AD13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2AA2135-007B-322F-DCA1-2D8C2BE7BC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A9BDD9B-A5AE-C826-4DEB-DF697870B4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40E8479-38B0-78AA-927B-98C37BD86E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US" smtClean="0">
                <a:latin typeface="Arial" panose="020B0604020202020204" pitchFamily="34" charset="0"/>
              </a:rPr>
              <a:t>‹#›</a:t>
            </a:fld>
            <a:endParaRPr lang="en-US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806617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AE342E-4B57-EDB4-7E2B-878F30C8A2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A0ACEB8-D784-CC60-33F9-3EC9E48DC5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89091E7-7B4A-E381-9B66-A872C8D30A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02EB53B-1F7F-588A-D858-CE9135EF75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US" smtClean="0">
                <a:latin typeface="Arial" panose="020B0604020202020204" pitchFamily="34" charset="0"/>
              </a:rPr>
              <a:t>‹#›</a:t>
            </a:fld>
            <a:endParaRPr lang="en-US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128867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B3ACB58-31CE-88AE-5363-391D31FDFE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0136712-200D-B2D4-C9D4-7C19AE1145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52E1812-E236-E011-E520-D0DF2CBC3F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US" smtClean="0">
                <a:latin typeface="Arial" panose="020B0604020202020204" pitchFamily="34" charset="0"/>
              </a:rPr>
              <a:t>‹#›</a:t>
            </a:fld>
            <a:endParaRPr lang="en-US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791751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9E46AB-FF16-0127-9B61-7142B7703B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7B9AE87-2397-295D-DC68-D6813202BFD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F93BFD2-47E3-40F3-E810-DEB8C46DBA0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9E60FEC-5A55-6BB6-80D6-3462B8E03F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0B69B7A-F848-F4E0-09E8-2593DF1A75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29FECAC-9103-8142-1FFC-467879DD2E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US" smtClean="0">
                <a:latin typeface="Arial" panose="020B0604020202020204" pitchFamily="34" charset="0"/>
              </a:rPr>
              <a:t>‹#›</a:t>
            </a:fld>
            <a:endParaRPr lang="en-US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230238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805E4F-90A0-C906-E7C8-6CC6357CE1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5CAB0F6-43F4-5F01-E0A6-3B8912141E6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204CD0A-369C-2BA6-DFDE-F099FBE3140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6383B91-C2AD-C356-8E6E-EE40D9FBDA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2BCE4F6-A1CA-4A98-A379-65D3401D0E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A2D66AA-C619-A4D2-DE3E-00E0525B35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US" smtClean="0">
                <a:latin typeface="Arial" panose="020B0604020202020204" pitchFamily="34" charset="0"/>
              </a:rPr>
              <a:t>‹#›</a:t>
            </a:fld>
            <a:endParaRPr lang="en-US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905993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9A3AE19-E7CD-A61A-7FB5-8768ABEFDB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27B0060-E5CC-310D-BDBA-0D6FE44FDAA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6B4C6B2-FAC6-C1C9-9DB6-E0B8909C726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349A7D5-12A2-665A-300F-7A65DFC7BB3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EBE56BD-E03B-3526-C980-56511BBB237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lvl="0" eaLnBrk="1" hangingPunct="1">
              <a:buNone/>
            </a:pPr>
            <a:fld id="{9A0DB2DC-4C9A-4742-B13C-FB6460FD3503}" type="slidenum">
              <a:rPr lang="en-US" smtClean="0">
                <a:latin typeface="Arial" panose="020B0604020202020204" pitchFamily="34" charset="0"/>
              </a:rPr>
              <a:t>‹#›</a:t>
            </a:fld>
            <a:endParaRPr lang="en-US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494485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  <p:sldLayoutId id="2147483674" r:id="rId12"/>
    <p:sldLayoutId id="2147483675" r:id="rId13"/>
  </p:sldLayoutIdLst>
  <p:hf sldNum="0"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GIF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24.jpeg"/><Relationship Id="rId7" Type="http://schemas.openxmlformats.org/officeDocument/2006/relationships/image" Target="../media/image2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25.png"/><Relationship Id="rId4" Type="http://schemas.openxmlformats.org/officeDocument/2006/relationships/image" Target="../media/image28.GIF"/><Relationship Id="rId9" Type="http://schemas.openxmlformats.org/officeDocument/2006/relationships/image" Target="../media/image30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31.jpeg"/><Relationship Id="rId7" Type="http://schemas.openxmlformats.org/officeDocument/2006/relationships/image" Target="../media/image9.png"/><Relationship Id="rId12" Type="http://schemas.openxmlformats.org/officeDocument/2006/relationships/image" Target="../media/image36.GI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png"/><Relationship Id="rId11" Type="http://schemas.openxmlformats.org/officeDocument/2006/relationships/image" Target="../media/image35.png"/><Relationship Id="rId5" Type="http://schemas.openxmlformats.org/officeDocument/2006/relationships/image" Target="../media/image25.png"/><Relationship Id="rId10" Type="http://schemas.openxmlformats.org/officeDocument/2006/relationships/image" Target="../media/image34.GIF"/><Relationship Id="rId4" Type="http://schemas.openxmlformats.org/officeDocument/2006/relationships/image" Target="../media/image24.jpeg"/><Relationship Id="rId9" Type="http://schemas.openxmlformats.org/officeDocument/2006/relationships/image" Target="../media/image33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png"/><Relationship Id="rId13" Type="http://schemas.openxmlformats.org/officeDocument/2006/relationships/image" Target="../media/image12.GIF"/><Relationship Id="rId3" Type="http://schemas.openxmlformats.org/officeDocument/2006/relationships/image" Target="../media/image24.jpeg"/><Relationship Id="rId7" Type="http://schemas.openxmlformats.org/officeDocument/2006/relationships/image" Target="../media/image39.png"/><Relationship Id="rId12" Type="http://schemas.openxmlformats.org/officeDocument/2006/relationships/image" Target="../media/image3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8.png"/><Relationship Id="rId11" Type="http://schemas.openxmlformats.org/officeDocument/2006/relationships/image" Target="../media/image34.GIF"/><Relationship Id="rId5" Type="http://schemas.openxmlformats.org/officeDocument/2006/relationships/image" Target="../media/image37.png"/><Relationship Id="rId10" Type="http://schemas.openxmlformats.org/officeDocument/2006/relationships/image" Target="../media/image33.png"/><Relationship Id="rId4" Type="http://schemas.openxmlformats.org/officeDocument/2006/relationships/image" Target="../media/image25.png"/><Relationship Id="rId9" Type="http://schemas.openxmlformats.org/officeDocument/2006/relationships/image" Target="../media/image26.png"/><Relationship Id="rId14" Type="http://schemas.openxmlformats.org/officeDocument/2006/relationships/image" Target="../media/image13.GIF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13" Type="http://schemas.openxmlformats.org/officeDocument/2006/relationships/image" Target="../media/image35.png"/><Relationship Id="rId3" Type="http://schemas.openxmlformats.org/officeDocument/2006/relationships/image" Target="../media/image31.jpeg"/><Relationship Id="rId7" Type="http://schemas.openxmlformats.org/officeDocument/2006/relationships/image" Target="../media/image16.png"/><Relationship Id="rId12" Type="http://schemas.openxmlformats.org/officeDocument/2006/relationships/image" Target="../media/image34.GI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11" Type="http://schemas.openxmlformats.org/officeDocument/2006/relationships/image" Target="../media/image33.png"/><Relationship Id="rId5" Type="http://schemas.openxmlformats.org/officeDocument/2006/relationships/image" Target="../media/image41.jpeg"/><Relationship Id="rId15" Type="http://schemas.openxmlformats.org/officeDocument/2006/relationships/image" Target="../media/image13.GIF"/><Relationship Id="rId10" Type="http://schemas.openxmlformats.org/officeDocument/2006/relationships/image" Target="../media/image43.png"/><Relationship Id="rId4" Type="http://schemas.openxmlformats.org/officeDocument/2006/relationships/image" Target="../media/image17.png"/><Relationship Id="rId9" Type="http://schemas.openxmlformats.org/officeDocument/2006/relationships/image" Target="../media/image42.png"/><Relationship Id="rId14" Type="http://schemas.openxmlformats.org/officeDocument/2006/relationships/image" Target="../media/image12.GIF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13" Type="http://schemas.openxmlformats.org/officeDocument/2006/relationships/image" Target="../media/image44.GIF"/><Relationship Id="rId3" Type="http://schemas.openxmlformats.org/officeDocument/2006/relationships/image" Target="../media/image31.jpeg"/><Relationship Id="rId7" Type="http://schemas.openxmlformats.org/officeDocument/2006/relationships/image" Target="../media/image19.png"/><Relationship Id="rId12" Type="http://schemas.openxmlformats.org/officeDocument/2006/relationships/image" Target="../media/image13.GI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11" Type="http://schemas.openxmlformats.org/officeDocument/2006/relationships/image" Target="../media/image12.GIF"/><Relationship Id="rId5" Type="http://schemas.openxmlformats.org/officeDocument/2006/relationships/image" Target="../media/image16.png"/><Relationship Id="rId10" Type="http://schemas.openxmlformats.org/officeDocument/2006/relationships/image" Target="../media/image35.png"/><Relationship Id="rId4" Type="http://schemas.openxmlformats.org/officeDocument/2006/relationships/image" Target="../media/image25.png"/><Relationship Id="rId9" Type="http://schemas.openxmlformats.org/officeDocument/2006/relationships/image" Target="../media/image34.GIF"/><Relationship Id="rId14" Type="http://schemas.openxmlformats.org/officeDocument/2006/relationships/image" Target="../media/image45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13" Type="http://schemas.openxmlformats.org/officeDocument/2006/relationships/image" Target="../media/image44.GIF"/><Relationship Id="rId3" Type="http://schemas.openxmlformats.org/officeDocument/2006/relationships/image" Target="../media/image31.jpeg"/><Relationship Id="rId7" Type="http://schemas.openxmlformats.org/officeDocument/2006/relationships/image" Target="../media/image46.png"/><Relationship Id="rId12" Type="http://schemas.openxmlformats.org/officeDocument/2006/relationships/image" Target="../media/image13.GI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11" Type="http://schemas.openxmlformats.org/officeDocument/2006/relationships/image" Target="../media/image12.GIF"/><Relationship Id="rId5" Type="http://schemas.openxmlformats.org/officeDocument/2006/relationships/image" Target="../media/image16.png"/><Relationship Id="rId10" Type="http://schemas.openxmlformats.org/officeDocument/2006/relationships/image" Target="../media/image35.png"/><Relationship Id="rId4" Type="http://schemas.openxmlformats.org/officeDocument/2006/relationships/image" Target="../media/image25.png"/><Relationship Id="rId9" Type="http://schemas.openxmlformats.org/officeDocument/2006/relationships/image" Target="../media/image34.GIF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.png"/><Relationship Id="rId3" Type="http://schemas.openxmlformats.org/officeDocument/2006/relationships/image" Target="../media/image47.png"/><Relationship Id="rId7" Type="http://schemas.openxmlformats.org/officeDocument/2006/relationships/image" Target="../media/image5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0.png"/><Relationship Id="rId5" Type="http://schemas.openxmlformats.org/officeDocument/2006/relationships/image" Target="../media/image49.png"/><Relationship Id="rId4" Type="http://schemas.openxmlformats.org/officeDocument/2006/relationships/image" Target="../media/image48.png"/><Relationship Id="rId9" Type="http://schemas.openxmlformats.org/officeDocument/2006/relationships/image" Target="../media/image53.GIF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.wmf"/><Relationship Id="rId5" Type="http://schemas.openxmlformats.org/officeDocument/2006/relationships/oleObject" Target="../embeddings/oleObject1.bin"/><Relationship Id="rId4" Type="http://schemas.openxmlformats.org/officeDocument/2006/relationships/image" Target="../media/image4.GIF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slide" Target="slide21.xml"/><Relationship Id="rId13" Type="http://schemas.openxmlformats.org/officeDocument/2006/relationships/slide" Target="slide27.xml"/><Relationship Id="rId3" Type="http://schemas.openxmlformats.org/officeDocument/2006/relationships/image" Target="../media/image57.GIF"/><Relationship Id="rId7" Type="http://schemas.openxmlformats.org/officeDocument/2006/relationships/image" Target="../media/image59.emf"/><Relationship Id="rId12" Type="http://schemas.openxmlformats.org/officeDocument/2006/relationships/slide" Target="slide31.xml"/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1.xml"/><Relationship Id="rId6" Type="http://schemas.openxmlformats.org/officeDocument/2006/relationships/oleObject" Target="../embeddings/oleObject2.bin"/><Relationship Id="rId11" Type="http://schemas.openxmlformats.org/officeDocument/2006/relationships/slide" Target="slide29.xml"/><Relationship Id="rId5" Type="http://schemas.openxmlformats.org/officeDocument/2006/relationships/image" Target="../media/image58.wmf"/><Relationship Id="rId10" Type="http://schemas.openxmlformats.org/officeDocument/2006/relationships/slide" Target="slide25.xml"/><Relationship Id="rId4" Type="http://schemas.openxmlformats.org/officeDocument/2006/relationships/image" Target="../media/image44.GIF"/><Relationship Id="rId9" Type="http://schemas.openxmlformats.org/officeDocument/2006/relationships/slide" Target="slide2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GIF"/><Relationship Id="rId2" Type="http://schemas.openxmlformats.org/officeDocument/2006/relationships/image" Target="../media/image60.jpeg"/><Relationship Id="rId1" Type="http://schemas.openxmlformats.org/officeDocument/2006/relationships/slideLayout" Target="../slideLayouts/slideLayout2.xml"/><Relationship Id="rId4" Type="http://schemas.openxmlformats.org/officeDocument/2006/relationships/slide" Target="slide2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slide" Target="slide20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slide" Target="slide24.xml"/><Relationship Id="rId3" Type="http://schemas.openxmlformats.org/officeDocument/2006/relationships/image" Target="../media/image61.GIF"/><Relationship Id="rId7" Type="http://schemas.openxmlformats.org/officeDocument/2006/relationships/image" Target="../media/image66.GIF"/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5.GIF"/><Relationship Id="rId5" Type="http://schemas.openxmlformats.org/officeDocument/2006/relationships/image" Target="../media/image64.GIF"/><Relationship Id="rId4" Type="http://schemas.openxmlformats.org/officeDocument/2006/relationships/image" Target="../media/image63.GIF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13" Type="http://schemas.openxmlformats.org/officeDocument/2006/relationships/image" Target="../media/image13.GIF"/><Relationship Id="rId3" Type="http://schemas.openxmlformats.org/officeDocument/2006/relationships/image" Target="../media/image24.jpeg"/><Relationship Id="rId7" Type="http://schemas.openxmlformats.org/officeDocument/2006/relationships/image" Target="../media/image39.png"/><Relationship Id="rId12" Type="http://schemas.openxmlformats.org/officeDocument/2006/relationships/image" Target="../media/image12.GI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8.png"/><Relationship Id="rId11" Type="http://schemas.openxmlformats.org/officeDocument/2006/relationships/image" Target="../media/image35.png"/><Relationship Id="rId5" Type="http://schemas.openxmlformats.org/officeDocument/2006/relationships/image" Target="../media/image37.png"/><Relationship Id="rId10" Type="http://schemas.openxmlformats.org/officeDocument/2006/relationships/image" Target="../media/image34.GIF"/><Relationship Id="rId4" Type="http://schemas.openxmlformats.org/officeDocument/2006/relationships/image" Target="../media/image25.png"/><Relationship Id="rId9" Type="http://schemas.openxmlformats.org/officeDocument/2006/relationships/image" Target="../media/image33.png"/><Relationship Id="rId14" Type="http://schemas.openxmlformats.org/officeDocument/2006/relationships/slide" Target="slide20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3.GIF"/><Relationship Id="rId3" Type="http://schemas.openxmlformats.org/officeDocument/2006/relationships/image" Target="../media/image68.GIF"/><Relationship Id="rId7" Type="http://schemas.openxmlformats.org/officeDocument/2006/relationships/image" Target="../media/image72.GIF"/><Relationship Id="rId2" Type="http://schemas.openxmlformats.org/officeDocument/2006/relationships/image" Target="../media/image6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1.GIF"/><Relationship Id="rId11" Type="http://schemas.openxmlformats.org/officeDocument/2006/relationships/slide" Target="slide26.xml"/><Relationship Id="rId5" Type="http://schemas.openxmlformats.org/officeDocument/2006/relationships/image" Target="../media/image70.GIF"/><Relationship Id="rId10" Type="http://schemas.openxmlformats.org/officeDocument/2006/relationships/image" Target="../media/image61.GIF"/><Relationship Id="rId4" Type="http://schemas.openxmlformats.org/officeDocument/2006/relationships/image" Target="../media/image69.GIF"/><Relationship Id="rId9" Type="http://schemas.openxmlformats.org/officeDocument/2006/relationships/image" Target="../media/image74.GIF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GIF"/><Relationship Id="rId3" Type="http://schemas.openxmlformats.org/officeDocument/2006/relationships/image" Target="../media/image24.jpeg"/><Relationship Id="rId7" Type="http://schemas.openxmlformats.org/officeDocument/2006/relationships/image" Target="../media/image33.png"/><Relationship Id="rId12" Type="http://schemas.openxmlformats.org/officeDocument/2006/relationships/slide" Target="slide20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11" Type="http://schemas.openxmlformats.org/officeDocument/2006/relationships/image" Target="../media/image13.GIF"/><Relationship Id="rId5" Type="http://schemas.openxmlformats.org/officeDocument/2006/relationships/image" Target="../media/image40.png"/><Relationship Id="rId10" Type="http://schemas.openxmlformats.org/officeDocument/2006/relationships/image" Target="../media/image12.GIF"/><Relationship Id="rId4" Type="http://schemas.openxmlformats.org/officeDocument/2006/relationships/image" Target="../media/image25.png"/><Relationship Id="rId9" Type="http://schemas.openxmlformats.org/officeDocument/2006/relationships/image" Target="../media/image35.pn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slide" Target="slide28.xml"/><Relationship Id="rId3" Type="http://schemas.openxmlformats.org/officeDocument/2006/relationships/image" Target="../media/image75.jpeg"/><Relationship Id="rId7" Type="http://schemas.openxmlformats.org/officeDocument/2006/relationships/image" Target="../media/image78.GIF"/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7.GIF"/><Relationship Id="rId5" Type="http://schemas.openxmlformats.org/officeDocument/2006/relationships/image" Target="../media/image76.GIF"/><Relationship Id="rId4" Type="http://schemas.openxmlformats.org/officeDocument/2006/relationships/image" Target="../media/image61.GIF"/><Relationship Id="rId9" Type="http://schemas.openxmlformats.org/officeDocument/2006/relationships/image" Target="../media/image79.wmf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13" Type="http://schemas.openxmlformats.org/officeDocument/2006/relationships/slide" Target="slide20.xml"/><Relationship Id="rId3" Type="http://schemas.openxmlformats.org/officeDocument/2006/relationships/image" Target="../media/image31.jpeg"/><Relationship Id="rId7" Type="http://schemas.openxmlformats.org/officeDocument/2006/relationships/image" Target="../media/image17.png"/><Relationship Id="rId12" Type="http://schemas.openxmlformats.org/officeDocument/2006/relationships/image" Target="../media/image13.GI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11" Type="http://schemas.openxmlformats.org/officeDocument/2006/relationships/image" Target="../media/image12.GIF"/><Relationship Id="rId5" Type="http://schemas.openxmlformats.org/officeDocument/2006/relationships/image" Target="../media/image16.png"/><Relationship Id="rId10" Type="http://schemas.openxmlformats.org/officeDocument/2006/relationships/image" Target="../media/image35.png"/><Relationship Id="rId4" Type="http://schemas.openxmlformats.org/officeDocument/2006/relationships/image" Target="../media/image25.png"/><Relationship Id="rId9" Type="http://schemas.openxmlformats.org/officeDocument/2006/relationships/image" Target="../media/image34.GIF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GIF"/><Relationship Id="rId2" Type="http://schemas.openxmlformats.org/officeDocument/2006/relationships/image" Target="../media/image8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2.GIF"/><Relationship Id="rId5" Type="http://schemas.openxmlformats.org/officeDocument/2006/relationships/slide" Target="slide30.xml"/><Relationship Id="rId4" Type="http://schemas.openxmlformats.org/officeDocument/2006/relationships/image" Target="../media/image81.G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12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13" Type="http://schemas.openxmlformats.org/officeDocument/2006/relationships/image" Target="../media/image44.GIF"/><Relationship Id="rId3" Type="http://schemas.openxmlformats.org/officeDocument/2006/relationships/image" Target="../media/image31.jpeg"/><Relationship Id="rId7" Type="http://schemas.openxmlformats.org/officeDocument/2006/relationships/image" Target="../media/image19.png"/><Relationship Id="rId12" Type="http://schemas.openxmlformats.org/officeDocument/2006/relationships/image" Target="../media/image13.GI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11" Type="http://schemas.openxmlformats.org/officeDocument/2006/relationships/image" Target="../media/image12.GIF"/><Relationship Id="rId5" Type="http://schemas.openxmlformats.org/officeDocument/2006/relationships/image" Target="../media/image16.png"/><Relationship Id="rId10" Type="http://schemas.openxmlformats.org/officeDocument/2006/relationships/image" Target="../media/image35.png"/><Relationship Id="rId4" Type="http://schemas.openxmlformats.org/officeDocument/2006/relationships/image" Target="../media/image25.png"/><Relationship Id="rId9" Type="http://schemas.openxmlformats.org/officeDocument/2006/relationships/image" Target="../media/image34.GIF"/><Relationship Id="rId14" Type="http://schemas.openxmlformats.org/officeDocument/2006/relationships/slide" Target="slide20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4.GIF"/><Relationship Id="rId2" Type="http://schemas.openxmlformats.org/officeDocument/2006/relationships/image" Target="../media/image83.jpeg"/><Relationship Id="rId1" Type="http://schemas.openxmlformats.org/officeDocument/2006/relationships/slideLayout" Target="../slideLayouts/slideLayout2.xml"/><Relationship Id="rId6" Type="http://schemas.openxmlformats.org/officeDocument/2006/relationships/slide" Target="slide32.xml"/><Relationship Id="rId5" Type="http://schemas.openxmlformats.org/officeDocument/2006/relationships/image" Target="../media/image82.GIF"/><Relationship Id="rId4" Type="http://schemas.openxmlformats.org/officeDocument/2006/relationships/image" Target="../media/image85.GIF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13" Type="http://schemas.openxmlformats.org/officeDocument/2006/relationships/slide" Target="slide20.xml"/><Relationship Id="rId3" Type="http://schemas.openxmlformats.org/officeDocument/2006/relationships/image" Target="../media/image31.jpeg"/><Relationship Id="rId7" Type="http://schemas.openxmlformats.org/officeDocument/2006/relationships/image" Target="../media/image46.png"/><Relationship Id="rId12" Type="http://schemas.openxmlformats.org/officeDocument/2006/relationships/image" Target="../media/image13.GIF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11" Type="http://schemas.openxmlformats.org/officeDocument/2006/relationships/image" Target="../media/image12.GIF"/><Relationship Id="rId5" Type="http://schemas.openxmlformats.org/officeDocument/2006/relationships/image" Target="../media/image16.png"/><Relationship Id="rId10" Type="http://schemas.openxmlformats.org/officeDocument/2006/relationships/image" Target="../media/image35.png"/><Relationship Id="rId4" Type="http://schemas.openxmlformats.org/officeDocument/2006/relationships/image" Target="../media/image25.png"/><Relationship Id="rId9" Type="http://schemas.openxmlformats.org/officeDocument/2006/relationships/image" Target="../media/image34.GIF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.png"/><Relationship Id="rId3" Type="http://schemas.openxmlformats.org/officeDocument/2006/relationships/image" Target="../media/image47.png"/><Relationship Id="rId7" Type="http://schemas.openxmlformats.org/officeDocument/2006/relationships/image" Target="../media/image5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0.png"/><Relationship Id="rId5" Type="http://schemas.openxmlformats.org/officeDocument/2006/relationships/image" Target="../media/image49.png"/><Relationship Id="rId4" Type="http://schemas.openxmlformats.org/officeDocument/2006/relationships/image" Target="../media/image48.png"/><Relationship Id="rId9" Type="http://schemas.openxmlformats.org/officeDocument/2006/relationships/image" Target="../media/image53.GIF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GIF"/><Relationship Id="rId2" Type="http://schemas.openxmlformats.org/officeDocument/2006/relationships/image" Target="../media/image82.GIF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3.GIF"/><Relationship Id="rId4" Type="http://schemas.openxmlformats.org/officeDocument/2006/relationships/image" Target="../media/image57.GIF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2.GIF"/><Relationship Id="rId3" Type="http://schemas.openxmlformats.org/officeDocument/2006/relationships/image" Target="../media/image87.GIF"/><Relationship Id="rId7" Type="http://schemas.openxmlformats.org/officeDocument/2006/relationships/image" Target="../media/image91.GIF"/><Relationship Id="rId2" Type="http://schemas.openxmlformats.org/officeDocument/2006/relationships/image" Target="../media/image8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0.GIF"/><Relationship Id="rId5" Type="http://schemas.openxmlformats.org/officeDocument/2006/relationships/image" Target="../media/image89.png"/><Relationship Id="rId4" Type="http://schemas.openxmlformats.org/officeDocument/2006/relationships/image" Target="../media/image88.GI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jpeg"/><Relationship Id="rId4" Type="http://schemas.openxmlformats.org/officeDocument/2006/relationships/image" Target="../media/image13.GI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7" Type="http://schemas.openxmlformats.org/officeDocument/2006/relationships/image" Target="../media/image23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22.jpeg"/><Relationship Id="rId4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r="-9000" b="-1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53" name="WordArt 15"/>
          <p:cNvSpPr>
            <a:spLocks noTextEdit="1"/>
          </p:cNvSpPr>
          <p:nvPr/>
        </p:nvSpPr>
        <p:spPr>
          <a:xfrm>
            <a:off x="1499122" y="2596673"/>
            <a:ext cx="6705600" cy="1323340"/>
          </a:xfrm>
          <a:prstGeom prst="rect">
            <a:avLst/>
          </a:prstGeom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  <a:normAutofit/>
          </a:bodyPr>
          <a:lstStyle/>
          <a:p>
            <a:pPr algn="ctr"/>
            <a:r>
              <a:rPr lang="en-US" sz="3200" b="1" dirty="0" err="1">
                <a:ln w="12700" cap="flat" cmpd="sng">
                  <a:solidFill>
                    <a:srgbClr val="EAEAEA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0000F1"/>
                </a:solidFill>
                <a:effectLst>
                  <a:outerShdw dist="35921" dir="2699999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Khám</a:t>
            </a:r>
            <a:r>
              <a:rPr lang="en-US" sz="3200" b="1" dirty="0">
                <a:ln w="12700" cap="flat" cmpd="sng">
                  <a:solidFill>
                    <a:srgbClr val="EAEAEA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0000F1"/>
                </a:solidFill>
                <a:effectLst>
                  <a:outerShdw dist="35921" dir="2699999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ln w="12700" cap="flat" cmpd="sng">
                  <a:solidFill>
                    <a:srgbClr val="EAEAEA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0000F1"/>
                </a:solidFill>
                <a:effectLst>
                  <a:outerShdw dist="35921" dir="2699999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phá</a:t>
            </a:r>
            <a:r>
              <a:rPr lang="en-US" sz="3200" b="1" dirty="0">
                <a:ln w="12700" cap="flat" cmpd="sng">
                  <a:solidFill>
                    <a:srgbClr val="EAEAEA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0000F1"/>
                </a:solidFill>
                <a:effectLst>
                  <a:outerShdw dist="35921" dir="2699999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 khoa </a:t>
            </a:r>
            <a:r>
              <a:rPr lang="en-US" sz="3200" b="1" dirty="0" err="1">
                <a:ln w="12700" cap="flat" cmpd="sng">
                  <a:solidFill>
                    <a:srgbClr val="EAEAEA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0000F1"/>
                </a:solidFill>
                <a:effectLst>
                  <a:outerShdw dist="35921" dir="2699999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học</a:t>
            </a:r>
            <a:r>
              <a:rPr lang="en-US" sz="3200" b="1" dirty="0">
                <a:ln w="12700" cap="flat" cmpd="sng">
                  <a:solidFill>
                    <a:srgbClr val="EAEAEA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0000F1"/>
                </a:solidFill>
                <a:effectLst>
                  <a:outerShdw dist="35921" dir="2699999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</a:p>
        </p:txBody>
      </p:sp>
      <p:sp>
        <p:nvSpPr>
          <p:cNvPr id="6154" name="WordArt 18"/>
          <p:cNvSpPr>
            <a:spLocks noTextEdit="1"/>
          </p:cNvSpPr>
          <p:nvPr/>
        </p:nvSpPr>
        <p:spPr>
          <a:xfrm>
            <a:off x="836613" y="3551872"/>
            <a:ext cx="7315200" cy="1042035"/>
          </a:xfrm>
          <a:prstGeom prst="rect">
            <a:avLst/>
          </a:prstGeom>
        </p:spPr>
        <p:txBody>
          <a:bodyPr wrap="none" fromWordArt="1">
            <a:prstTxWarp prst="textCurveDown">
              <a:avLst>
                <a:gd name="adj" fmla="val 43477"/>
              </a:avLst>
            </a:prstTxWarp>
            <a:normAutofit/>
          </a:bodyPr>
          <a:lstStyle/>
          <a:p>
            <a:pPr algn="ctr"/>
            <a:r>
              <a:rPr lang="en-US" sz="2000" b="1" dirty="0" err="1">
                <a:ln w="12700" cap="flat" cmpd="sng">
                  <a:solidFill>
                    <a:srgbClr val="EAEAEA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FF9900"/>
                </a:solidFill>
                <a:effectLst>
                  <a:outerShdw dist="35921" dir="2699999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Sự</a:t>
            </a:r>
            <a:r>
              <a:rPr lang="en-US" sz="2000" b="1" dirty="0">
                <a:ln w="12700" cap="flat" cmpd="sng">
                  <a:solidFill>
                    <a:srgbClr val="EAEAEA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FF9900"/>
                </a:solidFill>
                <a:effectLst>
                  <a:outerShdw dist="35921" dir="2699999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b="1" dirty="0" err="1">
                <a:ln w="12700" cap="flat" cmpd="sng">
                  <a:solidFill>
                    <a:srgbClr val="EAEAEA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FF9900"/>
                </a:solidFill>
                <a:effectLst>
                  <a:outerShdw dist="35921" dir="2699999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phát</a:t>
            </a:r>
            <a:r>
              <a:rPr lang="en-US" sz="2000" b="1" dirty="0">
                <a:ln w="12700" cap="flat" cmpd="sng">
                  <a:solidFill>
                    <a:srgbClr val="EAEAEA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FF9900"/>
                </a:solidFill>
                <a:effectLst>
                  <a:outerShdw dist="35921" dir="2699999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b="1" dirty="0" err="1">
                <a:ln w="12700" cap="flat" cmpd="sng">
                  <a:solidFill>
                    <a:srgbClr val="EAEAEA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FF9900"/>
                </a:solidFill>
                <a:effectLst>
                  <a:outerShdw dist="35921" dir="2699999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triển</a:t>
            </a:r>
            <a:r>
              <a:rPr lang="en-US" sz="2000" b="1" dirty="0">
                <a:ln w="12700" cap="flat" cmpd="sng">
                  <a:solidFill>
                    <a:srgbClr val="EAEAEA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FF9900"/>
                </a:solidFill>
                <a:effectLst>
                  <a:outerShdw dist="35921" dir="2699999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b="1" dirty="0" err="1">
                <a:ln w="12700" cap="flat" cmpd="sng">
                  <a:solidFill>
                    <a:srgbClr val="EAEAEA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FF9900"/>
                </a:solidFill>
                <a:effectLst>
                  <a:outerShdw dist="35921" dir="2699999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2000" b="1" dirty="0">
                <a:ln w="12700" cap="flat" cmpd="sng">
                  <a:solidFill>
                    <a:srgbClr val="EAEAEA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FF9900"/>
                </a:solidFill>
                <a:effectLst>
                  <a:outerShdw dist="35921" dir="2699999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b="1" dirty="0" err="1">
                <a:ln w="12700" cap="flat" cmpd="sng">
                  <a:solidFill>
                    <a:srgbClr val="EAEAEA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FF9900"/>
                </a:solidFill>
                <a:effectLst>
                  <a:outerShdw dist="35921" dir="2699999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cây</a:t>
            </a:r>
            <a:r>
              <a:rPr lang="en-US" sz="2000" b="1" dirty="0">
                <a:ln w="12700" cap="flat" cmpd="sng">
                  <a:solidFill>
                    <a:srgbClr val="EAEAEA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FF9900"/>
                </a:solidFill>
                <a:effectLst>
                  <a:outerShdw dist="35921" dir="2699999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b="1" dirty="0" err="1">
                <a:ln w="12700" cap="flat" cmpd="sng">
                  <a:solidFill>
                    <a:srgbClr val="EAEAEA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FF9900"/>
                </a:solidFill>
                <a:effectLst>
                  <a:outerShdw dist="35921" dir="2699999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từ</a:t>
            </a:r>
            <a:r>
              <a:rPr lang="en-US" sz="2000" b="1" dirty="0">
                <a:ln w="12700" cap="flat" cmpd="sng">
                  <a:solidFill>
                    <a:srgbClr val="EAEAEA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FF9900"/>
                </a:solidFill>
                <a:effectLst>
                  <a:outerShdw dist="35921" dir="2699999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b="1" dirty="0" err="1">
                <a:ln w="12700" cap="flat" cmpd="sng">
                  <a:solidFill>
                    <a:srgbClr val="EAEAEA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FF9900"/>
                </a:solidFill>
                <a:effectLst>
                  <a:outerShdw dist="35921" dir="2699999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hạt</a:t>
            </a:r>
            <a:r>
              <a:rPr lang="en-US" sz="2000" b="1" dirty="0">
                <a:ln w="12700" cap="flat" cmpd="sng">
                  <a:solidFill>
                    <a:srgbClr val="EAEAEA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FF9900"/>
                </a:solidFill>
                <a:effectLst>
                  <a:outerShdw dist="35921" dir="2699999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</a:p>
        </p:txBody>
      </p:sp>
      <p:sp>
        <p:nvSpPr>
          <p:cNvPr id="3" name="Text Box 2"/>
          <p:cNvSpPr txBox="1"/>
          <p:nvPr/>
        </p:nvSpPr>
        <p:spPr>
          <a:xfrm>
            <a:off x="2908822" y="4884782"/>
            <a:ext cx="3886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Đ</a:t>
            </a:r>
            <a:r>
              <a:rPr lang="vi-VN" altLang="en-US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ộ tuổi: 4-5 tuổi</a:t>
            </a:r>
          </a:p>
          <a:p>
            <a:pPr algn="ctr"/>
            <a:r>
              <a:rPr lang="vi-VN" altLang="en-US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GV: </a:t>
            </a:r>
            <a:r>
              <a:rPr lang="en-US" altLang="en-US" sz="2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Dương</a:t>
            </a:r>
            <a:r>
              <a:rPr lang="en-US" altLang="en-US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r>
              <a:rPr lang="en-US" altLang="en-US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Thu Trang</a:t>
            </a:r>
            <a:endParaRPr lang="vi-VN" altLang="en-US" sz="24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BA587F4-61CB-D2E6-A1A5-91CF66B8FC8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3857" y="800907"/>
            <a:ext cx="1865631" cy="1870827"/>
          </a:xfrm>
          <a:prstGeom prst="rect">
            <a:avLst/>
          </a:prstGeom>
        </p:spPr>
      </p:pic>
      <p:sp>
        <p:nvSpPr>
          <p:cNvPr id="5" name="Text Box 2">
            <a:extLst>
              <a:ext uri="{FF2B5EF4-FFF2-40B4-BE49-F238E27FC236}">
                <a16:creationId xmlns:a16="http://schemas.microsoft.com/office/drawing/2014/main" id="{F0D6CADC-5B03-35E1-AD92-F4315D3FA4D4}"/>
              </a:ext>
            </a:extLst>
          </p:cNvPr>
          <p:cNvSpPr txBox="1"/>
          <p:nvPr/>
        </p:nvSpPr>
        <p:spPr>
          <a:xfrm>
            <a:off x="1324758" y="91880"/>
            <a:ext cx="68638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ỦY BAN NHÂN DÂN QUẬN LONG BIÊN</a:t>
            </a:r>
          </a:p>
          <a:p>
            <a:pPr algn="ctr"/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TRƯỜNG MẦM NON HOA TRẠNG NGUYÊN</a:t>
            </a:r>
            <a:endParaRPr lang="vi-VN" alt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 Box 2">
            <a:extLst>
              <a:ext uri="{FF2B5EF4-FFF2-40B4-BE49-F238E27FC236}">
                <a16:creationId xmlns:a16="http://schemas.microsoft.com/office/drawing/2014/main" id="{99A46AAD-0F50-0197-5522-0F3CDF8EFF9D}"/>
              </a:ext>
            </a:extLst>
          </p:cNvPr>
          <p:cNvSpPr txBox="1"/>
          <p:nvPr/>
        </p:nvSpPr>
        <p:spPr>
          <a:xfrm>
            <a:off x="2891789" y="6172200"/>
            <a:ext cx="3886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NĂM HỌC 2024-2025</a:t>
            </a:r>
            <a:endParaRPr lang="vi-VN" altLang="en-US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1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61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61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2000"/>
                                        <p:tgtEl>
                                          <p:spTgt spid="6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IMG_1478 copy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828D8E4A-11F7-B662-6F69-38016AC93A2B}"/>
              </a:ext>
            </a:extLst>
          </p:cNvPr>
          <p:cNvSpPr/>
          <p:nvPr/>
        </p:nvSpPr>
        <p:spPr>
          <a:xfrm>
            <a:off x="1828800" y="1524000"/>
            <a:ext cx="5181600" cy="2697163"/>
          </a:xfrm>
          <a:prstGeom prst="roundRect">
            <a:avLst/>
          </a:prstGeom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339" name="Picture 3" descr="nen dat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4797425"/>
            <a:ext cx="9144000" cy="2052638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4340" name="AutoShape 4" descr="hat"/>
          <p:cNvSpPr>
            <a:spLocks noChangeAspect="1"/>
          </p:cNvSpPr>
          <p:nvPr/>
        </p:nvSpPr>
        <p:spPr>
          <a:xfrm>
            <a:off x="4140200" y="5013325"/>
            <a:ext cx="1076325" cy="1046163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endParaRPr dirty="0">
              <a:latin typeface="Arial" panose="020B0604020202020204" pitchFamily="34" charset="0"/>
            </a:endParaRPr>
          </a:p>
        </p:txBody>
      </p:sp>
      <p:pic>
        <p:nvPicPr>
          <p:cNvPr id="14341" name="Picture 5" descr="nen dat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5229225"/>
            <a:ext cx="9144000" cy="162877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41990" name="Text Box 6"/>
          <p:cNvSpPr txBox="1">
            <a:spLocks noChangeArrowheads="1"/>
          </p:cNvSpPr>
          <p:nvPr/>
        </p:nvSpPr>
        <p:spPr bwMode="auto">
          <a:xfrm>
            <a:off x="1981200" y="1635840"/>
            <a:ext cx="5029200" cy="2585323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square">
            <a:spAutoFit/>
          </a:bodyPr>
          <a:lstStyle/>
          <a:p>
            <a:pPr algn="ctr" eaLnBrk="1" hangingPunct="1">
              <a:spcBef>
                <a:spcPct val="50000"/>
              </a:spcBef>
              <a:buNone/>
            </a:pPr>
            <a:r>
              <a:rPr sz="5400" b="1" dirty="0">
                <a:solidFill>
                  <a:srgbClr val="0033CC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BÉ XEM SỰ PHÁT TRIỂN CỦA CÂY</a:t>
            </a:r>
            <a:endParaRPr sz="5400" b="1" dirty="0">
              <a:solidFill>
                <a:srgbClr val="0033CC"/>
              </a:solidFill>
              <a:effectLst>
                <a:outerShdw blurRad="38100" dist="38100" dir="2700000">
                  <a:srgbClr val="C0C0C0"/>
                </a:outerShdw>
              </a:effectLst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pic>
        <p:nvPicPr>
          <p:cNvPr id="41992" name="Picture 8" descr="farfalla0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758781" y="1112504"/>
            <a:ext cx="808038" cy="93662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19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19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4.44444E-6 C -0.05989 -0.26366 -0.11996 -0.52732 -0.10139 -0.63866 C -0.08281 -0.74954 0.07275 -0.74653 0.11111 -0.66806 C 0.14983 -0.58936 0.07223 -0.27385 0.13039 -0.1669 C 0.18855 -0.06019 0.35417 -0.0213 0.46042 -0.02732 C 0.56702 -0.03334 0.74844 -0.10973 0.76858 -0.20278 C 0.78872 -0.29584 0.67361 -0.547 0.58125 -0.58542 C 0.48889 -0.62385 0.31007 -0.53218 0.21459 -0.43334 C 0.1191 -0.33426 0.04254 -0.06505 0.00816 0.00856 " pathEditMode="relative" rAng="0" ptsTypes="AAAAAAAAA">
                                      <p:cBhvr>
                                        <p:cTn id="11" dur="5000" fill="hold"/>
                                        <p:tgtEl>
                                          <p:spTgt spid="4199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3299" y="-3578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IMG_1478 copy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4035" name="Picture 3" descr="troi mua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5364" name="Picture 4" descr="nen dat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4797425"/>
            <a:ext cx="9144000" cy="2052638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5365" name="AutoShape 5" descr="hat"/>
          <p:cNvSpPr>
            <a:spLocks noChangeAspect="1"/>
          </p:cNvSpPr>
          <p:nvPr/>
        </p:nvSpPr>
        <p:spPr>
          <a:xfrm>
            <a:off x="4140200" y="5013325"/>
            <a:ext cx="1076325" cy="1046163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endParaRPr dirty="0">
              <a:latin typeface="Arial" panose="020B0604020202020204" pitchFamily="34" charset="0"/>
            </a:endParaRPr>
          </a:p>
        </p:txBody>
      </p:sp>
      <p:pic>
        <p:nvPicPr>
          <p:cNvPr id="44038" name="Picture 6" descr="hat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122738" y="5013325"/>
            <a:ext cx="898525" cy="8731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4039" name="Picture 7" descr="hat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-3371064">
            <a:off x="-1343025" y="1089025"/>
            <a:ext cx="901700" cy="8763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5368" name="Picture 8" descr="nen dat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5229225"/>
            <a:ext cx="9144000" cy="16287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4041" name="Picture 9" descr="nua qua copy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083050" y="5340350"/>
            <a:ext cx="938213" cy="509588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 advClick="0" advTm="0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-5.55556E-7 4.81481E-6 C 0.00851 -0.0007 0.02014 -0.00139 0.02917 -0.00371 C 0.03646 -0.00556 0.03038 -0.0051 0.0375 -0.00926 C 0.04479 -0.01343 0.05243 -0.01413 0.05972 -0.01667 C 0.06528 -0.01852 0.07101 -0.02176 0.07639 -0.02408 C 0.0816 -0.02524 0.08472 -0.02778 0.08472 -0.02755 C 0.09219 -0.03519 0.09948 -0.03681 0.10833 -0.04075 C 0.1099 -0.04144 0.11094 -0.04352 0.1125 -0.04445 C 0.11684 -0.047 0.1217 -0.04838 0.12639 -0.05 C 0.18507 -0.04885 0.19514 -0.05533 0.23333 -0.0426 C 0.23594 -0.03913 0.23906 -0.03681 0.24167 -0.03334 C 0.25087 -0.02107 0.2375 -0.03403 0.24861 -0.02408 C 0.24809 -0.02223 0.2467 -0.02038 0.24722 -0.01852 C 0.24792 -0.01644 0.25035 -0.01644 0.25139 -0.01482 C 0.25365 -0.01158 0.25504 -0.00741 0.25695 -0.00371 C 0.25781 -0.00186 0.25885 4.81481E-6 0.25972 0.00185 C 0.26059 0.0037 0.2625 0.0074 0.2625 0.00763 C 0.26441 0.02013 0.26788 0.03171 0.26945 0.04444 C 0.26875 0.06504 0.27205 0.11319 0.25833 0.13148 C 0.25712 0.13634 0.25695 0.14143 0.25556 0.14629 C 0.25504 0.14837 0.25347 0.14976 0.25278 0.15185 C 0.25 0.15902 0.2526 0.15648 0.25 0.16481 C 0.24931 0.16689 0.24792 0.16828 0.24722 0.17037 C 0.24514 0.17592 0.24462 0.18287 0.24306 0.18888 C 0.24392 0.2368 0.24254 0.28958 0.25139 0.33703 C 0.2533 0.36064 0.2559 0.36412 0.26389 0.38333 C 0.27101 0.40023 0.26146 0.38564 0.27222 0.4 C 0.27535 0.41689 0.27604 0.3956 0.28438 0.4081 C 0.29184 0.41944 0.29635 0.41226 0.30417 0.41921 C 0.3099 0.43125 0.32865 0.42384 0.33733 0.43032 C 0.35104 0.44027 0.4007 0.44328 0.41146 0.44699 C 0.42083 0.44976 0.46806 0.44699 0.47813 0.45115 C 0.49601 0.46018 0.51684 0.45856 0.52917 0.46504 C 0.54288 0.4706 0.55347 0.47777 0.56042 0.48449 C 0.57135 0.48935 0.55955 0.50277 0.57083 0.50532 C 0.57222 0.50648 0.57101 0.50717 0.57257 0.50787 C 0.57517 0.50902 0.57274 0.50902 0.57535 0.51064 C 0.57691 0.51157 0.57743 0.51388 0.57882 0.51527 C 0.58004 0.51643 0.5809 0.52106 0.58229 0.52175 C 0.58733 0.54212 0.57934 0.51689 0.58646 0.53842 C 0.59132 0.553 0.58524 0.54652 0.59271 0.55324 C 0.5941 0.55879 0.59427 0.56296 0.59618 0.56805 " pathEditMode="relative" rAng="0" ptsTypes="ffffffffffffffffffffffffffffffffafffffffff">
                                      <p:cBhvr>
                                        <p:cTn id="6" dur="4000" fill="hold"/>
                                        <p:tgtEl>
                                          <p:spTgt spid="440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9800" y="2560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8" presetClass="emph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Rot by="-3000000">
                                      <p:cBhvr>
                                        <p:cTn id="8" dur="2000" fill="hold"/>
                                        <p:tgtEl>
                                          <p:spTgt spid="440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" presetID="8" presetClass="emph" presetSubtype="0" fill="hold" nodeType="withEffect">
                                  <p:stCondLst>
                                    <p:cond delay="2200"/>
                                  </p:stCondLst>
                                  <p:childTnLst>
                                    <p:animRot by="7200000">
                                      <p:cBhvr>
                                        <p:cTn id="10" dur="2000" fill="hold"/>
                                        <p:tgtEl>
                                          <p:spTgt spid="440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10" presetClass="exit" presetSubtype="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2000"/>
                                        <p:tgtEl>
                                          <p:spTgt spid="440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40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440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4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440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0"/>
                                        <p:tgtEl>
                                          <p:spTgt spid="440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0"/>
                            </p:stCondLst>
                            <p:childTnLst>
                              <p:par>
                                <p:cTn id="25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2000"/>
                                        <p:tgtEl>
                                          <p:spTgt spid="440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4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2000"/>
                            </p:stCondLst>
                            <p:childTnLst>
                              <p:par>
                                <p:cTn id="29" presetID="8" presetClass="emph" presetSubtype="0" accel="50000" decel="50000" autoRev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300000">
                                      <p:cBhvr>
                                        <p:cTn id="30" dur="1000" fill="hold"/>
                                        <p:tgtEl>
                                          <p:spTgt spid="440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1" presetID="8" presetClass="emph" presetSubtype="0" accel="50000" decel="5000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300000">
                                      <p:cBhvr>
                                        <p:cTn id="32" dur="1000" fill="hold"/>
                                        <p:tgtEl>
                                          <p:spTgt spid="440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3" presetID="64" presetClass="path" presetSubtype="0" accel="50000" decel="5000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0 1.48148E-6 L -0.00017 -0.01713 L -0.0033 -0.05833 " pathEditMode="fixed" rAng="0" ptsTypes="AAA">
                                      <p:cBhvr>
                                        <p:cTn id="34" dur="5000" fill="hold"/>
                                        <p:tgtEl>
                                          <p:spTgt spid="440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0" y="-2900"/>
                                    </p:animMotion>
                                  </p:childTnLst>
                                </p:cTn>
                              </p:par>
                              <p:par>
                                <p:cTn id="35" presetID="47" presetClass="exit" presetSubtype="0" fill="hold" nodeType="withEffect">
                                  <p:stCondLst>
                                    <p:cond delay="14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0"/>
                                        <p:tgtEl>
                                          <p:spTgt spid="440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5000"/>
                                        <p:tgtEl>
                                          <p:spTgt spid="440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0"/>
                                        <p:tgtEl>
                                          <p:spTgt spid="440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440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2" name="Picture 2" descr="mat troi moc"/>
          <p:cNvPicPr/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6387" name="Picture 3" descr="IMG_1478 copy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6388" name="Picture 4" descr="nen dat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4797425"/>
            <a:ext cx="9144000" cy="205263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6085" name="Picture 5" descr="mam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-2736465">
            <a:off x="4192588" y="4329113"/>
            <a:ext cx="1230312" cy="2166937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6390" name="AutoShape 6" descr="hat"/>
          <p:cNvSpPr>
            <a:spLocks noChangeAspect="1"/>
          </p:cNvSpPr>
          <p:nvPr/>
        </p:nvSpPr>
        <p:spPr>
          <a:xfrm>
            <a:off x="4140200" y="5013325"/>
            <a:ext cx="1076325" cy="1046163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endParaRPr dirty="0">
              <a:latin typeface="Arial" panose="020B0604020202020204" pitchFamily="34" charset="0"/>
            </a:endParaRPr>
          </a:p>
        </p:txBody>
      </p:sp>
      <p:pic>
        <p:nvPicPr>
          <p:cNvPr id="46087" name="Picture 7" descr="hat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-780000">
            <a:off x="4102100" y="4652963"/>
            <a:ext cx="865188" cy="839787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6392" name="Picture 8" descr="nen dat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5229225"/>
            <a:ext cx="9144000" cy="16287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6393" name="Picture 9" descr="MMAG00178_0000[1]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 rot="-404802" flipH="1">
            <a:off x="2771775" y="4652963"/>
            <a:ext cx="649288" cy="211137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6394" name="Picture 10" descr="MMAG00178_0000[1]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 rot="307947" flipH="1">
            <a:off x="0" y="4076700"/>
            <a:ext cx="1047750" cy="3397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6395" name="Picture 11" descr="MMAG00178_0000[1]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 rot="-10333500" flipH="1">
            <a:off x="6948488" y="4941888"/>
            <a:ext cx="647700" cy="2095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6396" name="Picture 12" descr="valrose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-180975" y="3573463"/>
            <a:ext cx="1763713" cy="16637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 advClick="0" advTm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60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8" presetClass="emph" presetSubtype="0" accel="50000" decel="50000" autoRev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-1500000">
                                      <p:cBhvr>
                                        <p:cTn id="10" dur="1000" fill="hold"/>
                                        <p:tgtEl>
                                          <p:spTgt spid="4608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-4.44444E-6 C 0.00053 0.00649 0.00122 0.0132 0.00139 0.01667 " pathEditMode="relative" ptsTypes="aA">
                                      <p:cBhvr>
                                        <p:cTn id="12" dur="2000" fill="hold"/>
                                        <p:tgtEl>
                                          <p:spTgt spid="4608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3" presetID="10" presetClass="exit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1000"/>
                                        <p:tgtEl>
                                          <p:spTgt spid="4608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60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60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000"/>
                            </p:stCondLst>
                            <p:childTnLst>
                              <p:par>
                                <p:cTn id="20" presetID="8" presetClass="emp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700000">
                                      <p:cBhvr>
                                        <p:cTn id="21" dur="2000" fill="hold"/>
                                        <p:tgtEl>
                                          <p:spTgt spid="4608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2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2.96296E-6 L -0.00035 -0.08959 " pathEditMode="relative" rAng="0" ptsTypes="AA">
                                      <p:cBhvr>
                                        <p:cTn id="23" dur="5000" fill="hold"/>
                                        <p:tgtEl>
                                          <p:spTgt spid="4608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4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IMG_1478 copy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7411" name="Picture 3" descr="nen dat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4797425"/>
            <a:ext cx="9144000" cy="205263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8132" name="Picture 4" descr="cay mam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86238" y="3789363"/>
            <a:ext cx="1316037" cy="211931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8133" name="Picture 5" descr="hai la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932363" y="3716338"/>
            <a:ext cx="506412" cy="102076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8134" name="Picture 6" descr="qua mam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494213" y="4149725"/>
            <a:ext cx="622300" cy="72548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8135" name="Picture 7" descr="vuon len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rot="180000">
            <a:off x="3563938" y="3284538"/>
            <a:ext cx="2087562" cy="42926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7416" name="Picture 8" descr="nen dat2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5229225"/>
            <a:ext cx="9144000" cy="16287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8137" name="Picture 9" descr="MMAG00178_0000[1]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 rot="-10738822" flipH="1">
            <a:off x="1187450" y="4437063"/>
            <a:ext cx="649288" cy="211137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7418" name="Picture 10" descr="MMAG00178_0000[1]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 rot="307947" flipH="1">
            <a:off x="0" y="4076700"/>
            <a:ext cx="1047750" cy="3397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7419" name="Picture 11" descr="MMAG00178_0000[1]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 rot="307947" flipH="1">
            <a:off x="3276600" y="4652963"/>
            <a:ext cx="647700" cy="2095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8140" name="Picture 12" descr="sun12[1]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0" y="0"/>
            <a:ext cx="3132138" cy="24511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8141" name="Picture 13" descr="sun14[1]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684213" y="333375"/>
            <a:ext cx="1728787" cy="14986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 advClick="0" advTm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0"/>
                                        <p:tgtEl>
                                          <p:spTgt spid="481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481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00" decel="100000" fill="hold"/>
                                        <p:tgtEl>
                                          <p:spTgt spid="481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accel="100000" fill="hold">
                                          <p:stCondLst>
                                            <p:cond delay="4500"/>
                                          </p:stCondLst>
                                        </p:cTn>
                                        <p:tgtEl>
                                          <p:spTgt spid="481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0"/>
                            </p:stCondLst>
                            <p:childTnLst>
                              <p:par>
                                <p:cTn id="1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81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81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8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500"/>
                            </p:stCondLst>
                            <p:childTnLst>
                              <p:par>
                                <p:cTn id="18" presetID="8" presetClass="emph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Rot by="-4800000">
                                      <p:cBhvr>
                                        <p:cTn id="19" dur="5000" fill="hold"/>
                                        <p:tgtEl>
                                          <p:spTgt spid="481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0" presetID="64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4.44444E-6 -3.7037E-7 L -0.00226 -0.04236 " pathEditMode="relative" rAng="0" ptsTypes="AA">
                                      <p:cBhvr>
                                        <p:cTn id="21" dur="5000" fill="hold"/>
                                        <p:tgtEl>
                                          <p:spTgt spid="481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0" y="-2100"/>
                                    </p:animMotion>
                                  </p:childTnLst>
                                </p:cTn>
                              </p:par>
                              <p:par>
                                <p:cTn id="22" presetID="8" presetClass="emph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Rot by="-4800000">
                                      <p:cBhvr>
                                        <p:cTn id="23" dur="5000" fill="hold"/>
                                        <p:tgtEl>
                                          <p:spTgt spid="481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4" presetID="64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3.88889E-6 -3.7037E-6 L -0.07482 -0.06365 " pathEditMode="relative" rAng="0" ptsTypes="AA">
                                      <p:cBhvr>
                                        <p:cTn id="25" dur="5000" fill="hold"/>
                                        <p:tgtEl>
                                          <p:spTgt spid="481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700" y="-32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1000"/>
                            </p:stCondLst>
                            <p:childTnLst>
                              <p:par>
                                <p:cTn id="2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48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xit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1500"/>
                                        <p:tgtEl>
                                          <p:spTgt spid="481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48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0" presetClass="exit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1000"/>
                                        <p:tgtEl>
                                          <p:spTgt spid="481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8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0" presetClass="exit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2000"/>
                                        <p:tgtEl>
                                          <p:spTgt spid="481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8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64" presetClass="path" presetSubtype="0" accel="50000" decel="5000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0 -1.48148E-6 L 0 -0.15532 " pathEditMode="relative" rAng="0" ptsTypes="AA">
                                      <p:cBhvr>
                                        <p:cTn id="40" dur="5000" fill="hold"/>
                                        <p:tgtEl>
                                          <p:spTgt spid="481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78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3000"/>
                            </p:stCondLst>
                            <p:childTnLst>
                              <p:par>
                                <p:cTn id="4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0" fill="hold"/>
                                        <p:tgtEl>
                                          <p:spTgt spid="481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0" fill="hold"/>
                                        <p:tgtEl>
                                          <p:spTgt spid="481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0"/>
                                        <p:tgtEl>
                                          <p:spTgt spid="48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mat troi moc"/>
          <p:cNvPicPr/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8435" name="Picture 3" descr="nhanh cay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89325" y="620713"/>
            <a:ext cx="2341563" cy="249396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50180" name="Picture 4" descr="mang troi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79613" y="0"/>
            <a:ext cx="4824412" cy="404971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8437" name="Picture 5" descr="nen dat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4805363"/>
            <a:ext cx="9144000" cy="2052637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8438" name="Picture 6" descr="vuon len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180000">
            <a:off x="3708400" y="2206625"/>
            <a:ext cx="1870075" cy="432911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8439" name="Picture 7" descr="nen dat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5229225"/>
            <a:ext cx="9144000" cy="16287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50184" name="Picture 8" descr="vo mam 2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605338" y="3176588"/>
            <a:ext cx="406400" cy="3556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50185" name="Picture 9" descr="vo mam 1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533900" y="3068638"/>
            <a:ext cx="528638" cy="56356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8442" name="Picture 10" descr="MMAG00178_0000[1]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 rot="-404802" flipH="1">
            <a:off x="1187450" y="4437063"/>
            <a:ext cx="649288" cy="211137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8443" name="Picture 11" descr="MMAG00178_0000[1]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 rot="-10556908" flipH="1">
            <a:off x="179388" y="4365625"/>
            <a:ext cx="1047750" cy="3397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8444" name="Picture 12" descr="MMAG00178_0000[1]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 rot="307947" flipH="1">
            <a:off x="5076825" y="4797425"/>
            <a:ext cx="647700" cy="2095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8445" name="Picture 13" descr="sun12[1]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0" y="0"/>
            <a:ext cx="3132138" cy="24511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8446" name="Picture 14" descr="sun14[1]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684213" y="333375"/>
            <a:ext cx="1728787" cy="14986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 advClick="0" advTm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" dur="10000"/>
                                        <p:tgtEl>
                                          <p:spTgt spid="501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50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4200000">
                                      <p:cBhvr>
                                        <p:cTn id="9" dur="3000" fill="hold"/>
                                        <p:tgtEl>
                                          <p:spTgt spid="5018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0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4200000">
                                      <p:cBhvr>
                                        <p:cTn id="11" dur="3000" fill="hold"/>
                                        <p:tgtEl>
                                          <p:spTgt spid="5018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2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364 0.01157 C 0.00608 0.02013 0.00278 0.01967 0.00573 0.03518 C 0.00538 0.04351 0.00781 0.06203 -0.00052 0.06574 C -0.00156 0.06713 -0.00278 0.06828 -0.00364 0.0699 C -0.00521 0.07245 -0.00781 0.07824 -0.00781 0.07847 C -0.01302 0.11296 -0.01007 0.14513 -0.00885 0.1824 C -0.00868 0.1868 -0.00573 0.1949 -0.00573 0.19513 C -0.00538 0.20046 -0.00521 0.20601 -0.00469 0.21157 C -0.00399 0.21898 0.0007 0.22801 0.00365 0.23379 C 0.00556 0.2375 0.0066 0.24583 0.00781 0.25046 C 0.00816 0.25208 0.00938 0.25324 0.0099 0.25463 C 0.01198 0.26018 0.01285 0.26782 0.01406 0.27407 C 0.01372 0.2868 0.01927 0.31203 0.00886 0.32129 C 0.00764 0.32615 0.00625 0.32615 0.00365 0.32963 " pathEditMode="relative" rAng="0" ptsTypes="fffffffffffffA">
                                      <p:cBhvr>
                                        <p:cTn id="13" dur="3000" fill="hold"/>
                                        <p:tgtEl>
                                          <p:spTgt spid="5018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00" y="15900"/>
                                    </p:animMotion>
                                  </p:childTnLst>
                                </p:cTn>
                              </p:par>
                              <p:par>
                                <p:cTn id="14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4.81481E-6 C 0.00451 0.01805 0.00399 0.04189 -0.00417 0.05833 C -0.00399 0.06018 -0.00677 0.10185 0.00208 0.10972 C 0.00694 0.11944 0.00417 0.1162 0.00938 0.12083 C 0.01007 0.12222 0.01094 0.12361 0.01146 0.125 C 0.01198 0.12638 0.01198 0.12777 0.0125 0.12916 C 0.01372 0.13217 0.01667 0.1375 0.01667 0.1375 C 0.01944 0.15231 0.01563 0.17222 0.02083 0.18611 C 0.02292 0.19166 0.02847 0.19652 0.03229 0.2 C 0.03403 0.20671 0.03455 0.21134 0.03854 0.21666 C 0.04253 0.22199 0.04618 0.22754 0.04792 0.23472 C 0.04757 0.23611 0.0467 0.2375 0.04688 0.23888 C 0.04705 0.24189 0.04896 0.24722 0.04896 0.24722 C 0.04913 0.25162 0.04896 0.26736 0.05104 0.275 C 0.05243 0.28009 0.05521 0.28356 0.05625 0.28888 C 0.05833 0.29953 0.05729 0.30439 0.06667 0.30694 C 0.06962 0.31088 0.0717 0.31574 0.075 0.31944 C 0.08038 0.32546 0.0901 0.32638 0.09688 0.32638 " pathEditMode="relative" ptsTypes="fffffffffffffffffA">
                                      <p:cBhvr>
                                        <p:cTn id="15" dur="3000" fill="hold"/>
                                        <p:tgtEl>
                                          <p:spTgt spid="5018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mat troi moc"/>
          <p:cNvPicPr/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9459" name="Picture 3" descr="nen dat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4805363"/>
            <a:ext cx="9144000" cy="2052637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9460" name="Picture 4" descr="vuon len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180000">
            <a:off x="3711575" y="2208213"/>
            <a:ext cx="1866900" cy="432911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9461" name="Picture 5" descr="nen dat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5229225"/>
            <a:ext cx="9144000" cy="16287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52230" name="Picture 6" descr="ra hoa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238500" y="620713"/>
            <a:ext cx="2846388" cy="26225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9463" name="Picture 7" descr="MMAG00178_0000[1]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rot="-404802" flipH="1">
            <a:off x="1187450" y="4437063"/>
            <a:ext cx="649288" cy="211137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9464" name="Picture 8" descr="MMAG00178_0000[1]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 rot="307947" flipH="1">
            <a:off x="0" y="4221163"/>
            <a:ext cx="1047750" cy="3397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9465" name="Picture 9" descr="MMAG00178_0000[1]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 rot="-10184106" flipH="1">
            <a:off x="755650" y="4508500"/>
            <a:ext cx="647700" cy="2095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9466" name="Picture 10" descr="sun12[1]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0" y="0"/>
            <a:ext cx="3132138" cy="24511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9467" name="Picture 11" descr="sun14[1]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611188" y="260350"/>
            <a:ext cx="1835150" cy="15906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52236" name="Picture 12" descr="3d butterfly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5219700" y="476250"/>
            <a:ext cx="800100" cy="4667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9469" name="Picture 13" descr="3d butterfly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0" y="4149725"/>
            <a:ext cx="800100" cy="4667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52238" name="Picture 14" descr="3d butterfly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6084888" y="1557338"/>
            <a:ext cx="800100" cy="4667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52239" name="Picture 15" descr="3d butterfly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 rot="6601017">
            <a:off x="2965450" y="1651000"/>
            <a:ext cx="800100" cy="4667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9472" name="Picture 16" descr="bonguamoi"/>
          <p:cNvPicPr>
            <a:picLocks noGrp="1" noChangeAspect="1"/>
          </p:cNvPicPr>
          <p:nvPr>
            <p:ph idx="1"/>
          </p:nvPr>
        </p:nvPicPr>
        <p:blipFill>
          <a:blip r:embed="rId14"/>
          <a:srcRect/>
          <a:stretch>
            <a:fillRect/>
          </a:stretch>
        </p:blipFill>
        <p:spPr>
          <a:xfrm>
            <a:off x="539750" y="4292600"/>
            <a:ext cx="1885950" cy="2517775"/>
          </a:xfrm>
          <a:ln/>
        </p:spPr>
      </p:pic>
    </p:spTree>
  </p:cSld>
  <p:clrMapOvr>
    <a:masterClrMapping/>
  </p:clrMapOvr>
  <p:transition advClick="0" advTm="3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000"/>
                                        <p:tgtEl>
                                          <p:spTgt spid="522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0" fill="hold"/>
                                        <p:tgtEl>
                                          <p:spTgt spid="522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0" fill="hold"/>
                                        <p:tgtEl>
                                          <p:spTgt spid="522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0"/>
                                        <p:tgtEl>
                                          <p:spTgt spid="522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7000"/>
                            </p:stCondLst>
                            <p:childTnLst>
                              <p:par>
                                <p:cTn id="1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0" fill="hold"/>
                                        <p:tgtEl>
                                          <p:spTgt spid="52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0" fill="hold"/>
                                        <p:tgtEl>
                                          <p:spTgt spid="52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0"/>
                                        <p:tgtEl>
                                          <p:spTgt spid="52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0" fill="hold"/>
                                        <p:tgtEl>
                                          <p:spTgt spid="522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0" fill="hold"/>
                                        <p:tgtEl>
                                          <p:spTgt spid="522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0"/>
                                        <p:tgtEl>
                                          <p:spTgt spid="522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mat troi moc"/>
          <p:cNvPicPr/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0483" name="Picture 3" descr="nen dat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4805363"/>
            <a:ext cx="9144000" cy="2052637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0484" name="Picture 4" descr="vuon len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180000">
            <a:off x="3711575" y="2208213"/>
            <a:ext cx="1866900" cy="432911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0485" name="Picture 5" descr="nen dat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5229225"/>
            <a:ext cx="9144000" cy="16287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54278" name="Picture 6" descr="ra qua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581400" y="228600"/>
            <a:ext cx="1800225" cy="280511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0487" name="Picture 7" descr="MMAG00178_0000[1]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rot="-404802" flipH="1">
            <a:off x="1187450" y="4437063"/>
            <a:ext cx="649288" cy="211137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0488" name="Picture 8" descr="MMAG00178_0000[1]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 rot="307947" flipH="1">
            <a:off x="0" y="4292600"/>
            <a:ext cx="1047750" cy="3397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0489" name="Picture 9" descr="MMAG00178_0000[1]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 rot="307947" flipH="1">
            <a:off x="1835150" y="4292600"/>
            <a:ext cx="647700" cy="2095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0490" name="Picture 11" descr="sun12[1]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457200" y="-304800"/>
            <a:ext cx="3132138" cy="24511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0491" name="Picture 12" descr="sun14[1]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611188" y="260350"/>
            <a:ext cx="1835150" cy="15906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0492" name="Picture 13" descr="3d butterfly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3635375" y="4581525"/>
            <a:ext cx="800100" cy="46672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000"/>
                                        <p:tgtEl>
                                          <p:spTgt spid="542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Oval 2"/>
          <p:cNvSpPr/>
          <p:nvPr/>
        </p:nvSpPr>
        <p:spPr>
          <a:xfrm>
            <a:off x="2159000" y="1509713"/>
            <a:ext cx="4824413" cy="4968875"/>
          </a:xfrm>
          <a:prstGeom prst="ellipse">
            <a:avLst/>
          </a:prstGeom>
          <a:solidFill>
            <a:schemeClr val="accent1"/>
          </a:solidFill>
          <a:ln w="44450" cap="flat" cmpd="sng">
            <a:solidFill>
              <a:srgbClr val="008000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lstStyle/>
          <a:p>
            <a:endParaRPr dirty="0">
              <a:latin typeface="Arial" panose="020B0604020202020204" pitchFamily="34" charset="0"/>
            </a:endParaRPr>
          </a:p>
        </p:txBody>
      </p:sp>
      <p:pic>
        <p:nvPicPr>
          <p:cNvPr id="56324" name="Picture 4" descr="vong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62200" y="838200"/>
            <a:ext cx="1871663" cy="187166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56325" name="Picture 5" descr="vong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19800" y="2743200"/>
            <a:ext cx="1800225" cy="174783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56326" name="Picture 6" descr="vong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76800" y="4572000"/>
            <a:ext cx="1954213" cy="20605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56327" name="Picture 7" descr="vong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362200" y="4846638"/>
            <a:ext cx="1963738" cy="201136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56328" name="Picture 8" descr="vong 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66800" y="2819400"/>
            <a:ext cx="2108200" cy="21590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56329" name="Picture 9" descr="vong 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724400" y="838200"/>
            <a:ext cx="1800225" cy="17145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56330" name="Line 10"/>
          <p:cNvSpPr/>
          <p:nvPr/>
        </p:nvSpPr>
        <p:spPr>
          <a:xfrm>
            <a:off x="4184650" y="1789113"/>
            <a:ext cx="647700" cy="0"/>
          </a:xfrm>
          <a:prstGeom prst="line">
            <a:avLst/>
          </a:prstGeom>
          <a:ln w="127000" cap="flat" cmpd="sng">
            <a:solidFill>
              <a:srgbClr val="000080"/>
            </a:solidFill>
            <a:prstDash val="solid"/>
            <a:headEnd type="none" w="med" len="med"/>
            <a:tailEnd type="triangle" w="med" len="med"/>
          </a:ln>
        </p:spPr>
      </p:sp>
      <p:sp>
        <p:nvSpPr>
          <p:cNvPr id="56331" name="Line 11"/>
          <p:cNvSpPr/>
          <p:nvPr/>
        </p:nvSpPr>
        <p:spPr>
          <a:xfrm>
            <a:off x="4343400" y="5943600"/>
            <a:ext cx="647700" cy="0"/>
          </a:xfrm>
          <a:prstGeom prst="line">
            <a:avLst/>
          </a:prstGeom>
          <a:ln w="127000" cap="flat" cmpd="sng">
            <a:solidFill>
              <a:srgbClr val="000080"/>
            </a:solidFill>
            <a:prstDash val="solid"/>
            <a:headEnd type="triangle" w="med" len="med"/>
            <a:tailEnd type="none" w="med" len="med"/>
          </a:ln>
        </p:spPr>
      </p:sp>
      <p:sp>
        <p:nvSpPr>
          <p:cNvPr id="56332" name="Line 12"/>
          <p:cNvSpPr/>
          <p:nvPr/>
        </p:nvSpPr>
        <p:spPr>
          <a:xfrm rot="3000000">
            <a:off x="6048375" y="2600325"/>
            <a:ext cx="647700" cy="0"/>
          </a:xfrm>
          <a:prstGeom prst="line">
            <a:avLst/>
          </a:prstGeom>
          <a:ln w="127000" cap="flat" cmpd="sng">
            <a:solidFill>
              <a:srgbClr val="000080"/>
            </a:solidFill>
            <a:prstDash val="solid"/>
            <a:headEnd type="none" w="med" len="med"/>
            <a:tailEnd type="triangle" w="med" len="med"/>
          </a:ln>
        </p:spPr>
      </p:sp>
      <p:sp>
        <p:nvSpPr>
          <p:cNvPr id="56333" name="Line 13"/>
          <p:cNvSpPr/>
          <p:nvPr/>
        </p:nvSpPr>
        <p:spPr>
          <a:xfrm rot="6600000" flipH="1" flipV="1">
            <a:off x="6453188" y="4672013"/>
            <a:ext cx="619125" cy="114300"/>
          </a:xfrm>
          <a:prstGeom prst="line">
            <a:avLst/>
          </a:prstGeom>
          <a:ln w="127000" cap="flat" cmpd="sng">
            <a:solidFill>
              <a:srgbClr val="000080"/>
            </a:solidFill>
            <a:prstDash val="solid"/>
            <a:headEnd type="triangle" w="med" len="med"/>
            <a:tailEnd type="none" w="med" len="med"/>
          </a:ln>
        </p:spPr>
      </p:sp>
      <p:sp>
        <p:nvSpPr>
          <p:cNvPr id="56334" name="Line 14"/>
          <p:cNvSpPr/>
          <p:nvPr/>
        </p:nvSpPr>
        <p:spPr>
          <a:xfrm rot="-3900000">
            <a:off x="2389188" y="2762250"/>
            <a:ext cx="647700" cy="0"/>
          </a:xfrm>
          <a:prstGeom prst="line">
            <a:avLst/>
          </a:prstGeom>
          <a:ln w="127000" cap="flat" cmpd="sng">
            <a:solidFill>
              <a:srgbClr val="000080"/>
            </a:solidFill>
            <a:prstDash val="solid"/>
            <a:headEnd type="none" w="med" len="med"/>
            <a:tailEnd type="triangle" w="med" len="med"/>
          </a:ln>
        </p:spPr>
      </p:sp>
      <p:sp>
        <p:nvSpPr>
          <p:cNvPr id="56335" name="Line 15"/>
          <p:cNvSpPr/>
          <p:nvPr/>
        </p:nvSpPr>
        <p:spPr>
          <a:xfrm rot="-6600000">
            <a:off x="2114550" y="5124450"/>
            <a:ext cx="647700" cy="0"/>
          </a:xfrm>
          <a:prstGeom prst="line">
            <a:avLst/>
          </a:prstGeom>
          <a:ln w="127000" cap="flat" cmpd="sng">
            <a:solidFill>
              <a:srgbClr val="000080"/>
            </a:solidFill>
            <a:prstDash val="solid"/>
            <a:headEnd type="none" w="med" len="med"/>
            <a:tailEnd type="triangle" w="med" len="med"/>
          </a:ln>
        </p:spPr>
      </p:sp>
      <p:sp>
        <p:nvSpPr>
          <p:cNvPr id="21519" name="WordArt 16"/>
          <p:cNvSpPr>
            <a:spLocks noTextEdit="1"/>
          </p:cNvSpPr>
          <p:nvPr/>
        </p:nvSpPr>
        <p:spPr>
          <a:xfrm>
            <a:off x="2298700" y="457200"/>
            <a:ext cx="4495800" cy="1981200"/>
          </a:xfrm>
          <a:prstGeom prst="rect">
            <a:avLst/>
          </a:prstGeom>
        </p:spPr>
        <p:txBody>
          <a:bodyPr wrap="none" fromWordArt="1">
            <a:prstTxWarp prst="textArchUp">
              <a:avLst>
                <a:gd name="adj" fmla="val 10571126"/>
              </a:avLst>
            </a:prstTxWarp>
            <a:normAutofit/>
          </a:bodyPr>
          <a:lstStyle/>
          <a:p>
            <a:pPr algn="ctr"/>
            <a:r>
              <a:rPr lang="en-US" sz="3200">
                <a:ln w="3175" cap="flat" cmpd="sng">
                  <a:solidFill>
                    <a:srgbClr val="33CC33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FF0066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VÒNG ĐỜI CỦA CÂY</a:t>
            </a:r>
          </a:p>
        </p:txBody>
      </p:sp>
      <p:pic>
        <p:nvPicPr>
          <p:cNvPr id="21520" name="Picture 18" descr="0015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207375" y="4254500"/>
            <a:ext cx="962025" cy="25527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1521" name="Picture 19" descr="0015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4305300"/>
            <a:ext cx="962025" cy="25527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1522" name="Picture 20" descr="0015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09600" y="6019800"/>
            <a:ext cx="315913" cy="8382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63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63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63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63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63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63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63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63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63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563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563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500"/>
                                        <p:tgtEl>
                                          <p:spTgt spid="563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563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563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563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2" dur="500"/>
                                        <p:tgtEl>
                                          <p:spTgt spid="563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563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563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563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4" dur="500"/>
                                        <p:tgtEl>
                                          <p:spTgt spid="563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563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563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563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66" dur="500"/>
                                        <p:tgtEl>
                                          <p:spTgt spid="563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563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563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563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8" dur="500"/>
                                        <p:tgtEl>
                                          <p:spTgt spid="563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2"/>
          <p:cNvSpPr>
            <a:spLocks noGrp="1"/>
          </p:cNvSpPr>
          <p:nvPr>
            <p:ph type="title"/>
          </p:nvPr>
        </p:nvSpPr>
        <p:spPr>
          <a:ln/>
        </p:spPr>
        <p:txBody>
          <a:bodyPr vert="horz" wrap="square" lIns="91440" tIns="45720" rIns="91440" bIns="45720" anchor="ctr" anchorCtr="0"/>
          <a:lstStyle/>
          <a:p>
            <a:pPr eaLnBrk="1" hangingPunct="1"/>
            <a:r>
              <a:rPr sz="3000" dirty="0">
                <a:solidFill>
                  <a:srgbClr val="FF0066"/>
                </a:solidFill>
              </a:rPr>
              <a:t>Phần</a:t>
            </a:r>
            <a:r>
              <a:rPr sz="2100" dirty="0">
                <a:solidFill>
                  <a:srgbClr val="FF0066"/>
                </a:solidFill>
              </a:rPr>
              <a:t> </a:t>
            </a:r>
            <a:r>
              <a:rPr sz="3000" dirty="0">
                <a:solidFill>
                  <a:srgbClr val="FF0066"/>
                </a:solidFill>
              </a:rPr>
              <a:t>mở rộng</a:t>
            </a:r>
            <a:r>
              <a:rPr sz="2100" dirty="0">
                <a:solidFill>
                  <a:srgbClr val="FF0066"/>
                </a:solidFill>
              </a:rPr>
              <a:t>: măng mọc từ gốc cây tre mẹ</a:t>
            </a:r>
          </a:p>
        </p:txBody>
      </p:sp>
      <p:sp>
        <p:nvSpPr>
          <p:cNvPr id="22531" name="Rectangle 3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4759325"/>
          </a:xfrm>
          <a:ln/>
        </p:spPr>
        <p:txBody>
          <a:bodyPr vert="horz" wrap="square" lIns="91440" tIns="45720" rIns="91440" bIns="45720" anchor="t" anchorCtr="0"/>
          <a:lstStyle/>
          <a:p>
            <a:pPr eaLnBrk="1" hangingPunct="1"/>
            <a:endParaRPr dirty="0"/>
          </a:p>
        </p:txBody>
      </p:sp>
      <p:pic>
        <p:nvPicPr>
          <p:cNvPr id="90116" name="Picture 4" descr="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066800"/>
            <a:ext cx="9144000" cy="57912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0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90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0114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4" name="Rectangle 2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371600"/>
          </a:xfrm>
          <a:ln/>
        </p:spPr>
        <p:txBody>
          <a:bodyPr vert="horz" wrap="square" lIns="91440" tIns="45720" rIns="91440" bIns="45720" anchor="ctr" anchorCtr="0"/>
          <a:lstStyle/>
          <a:p>
            <a:pPr eaLnBrk="1" hangingPunct="1"/>
            <a:r>
              <a:rPr sz="3000" dirty="0"/>
              <a:t>Cây thiết mộc lan,mọc nhiều mầm ở thân cây</a:t>
            </a:r>
          </a:p>
        </p:txBody>
      </p:sp>
      <p:sp>
        <p:nvSpPr>
          <p:cNvPr id="23555" name="Rectangle 3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876800"/>
          </a:xfrm>
          <a:ln/>
        </p:spPr>
        <p:txBody>
          <a:bodyPr vert="horz" wrap="square" lIns="91440" tIns="45720" rIns="91440" bIns="45720" anchor="t" anchorCtr="0"/>
          <a:lstStyle/>
          <a:p>
            <a:pPr eaLnBrk="1" hangingPunct="1"/>
            <a:endParaRPr dirty="0"/>
          </a:p>
        </p:txBody>
      </p:sp>
      <p:pic>
        <p:nvPicPr>
          <p:cNvPr id="125957" name="Picture 5" descr="ImageView[1]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524000"/>
            <a:ext cx="9144000" cy="5334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1259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259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595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2" descr="cay tao nho copy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24600" y="990600"/>
            <a:ext cx="3241675" cy="55276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028" name="Picture 13" descr="anistars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304800" y="-457200"/>
            <a:ext cx="1781175" cy="29718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84324" name="Text Box 4"/>
          <p:cNvSpPr txBox="1"/>
          <p:nvPr/>
        </p:nvSpPr>
        <p:spPr>
          <a:xfrm>
            <a:off x="1042988" y="1844675"/>
            <a:ext cx="5832475" cy="5191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sz="2800" b="1" dirty="0">
                <a:solidFill>
                  <a:srgbClr val="FF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sz="2800" dirty="0">
              <a:solidFill>
                <a:srgbClr val="0033CC"/>
              </a:solidFill>
              <a:latin typeface=".VnTifani Heavy" pitchFamily="34" charset="0"/>
              <a:ea typeface="Arial" panose="020B0604020202020204" pitchFamily="34" charset="0"/>
            </a:endParaRPr>
          </a:p>
        </p:txBody>
      </p:sp>
      <p:sp>
        <p:nvSpPr>
          <p:cNvPr id="184325" name="Text Box 5"/>
          <p:cNvSpPr txBox="1"/>
          <p:nvPr/>
        </p:nvSpPr>
        <p:spPr>
          <a:xfrm>
            <a:off x="971550" y="3573463"/>
            <a:ext cx="6408738" cy="7016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sz="4000" b="1" dirty="0">
                <a:solidFill>
                  <a:srgbClr val="FF0000"/>
                </a:solidFill>
                <a:latin typeface=".VnAristote" pitchFamily="34" charset="0"/>
                <a:cs typeface="Arial" panose="020B0604020202020204" pitchFamily="34" charset="0"/>
              </a:rPr>
              <a:t> </a:t>
            </a:r>
            <a:endParaRPr sz="4000" b="1" dirty="0">
              <a:solidFill>
                <a:srgbClr val="FF0000"/>
              </a:solidFill>
              <a:latin typeface=".VnAristote" pitchFamily="34" charset="0"/>
              <a:ea typeface="Arial" panose="020B0604020202020204" pitchFamily="34" charset="0"/>
            </a:endParaRPr>
          </a:p>
        </p:txBody>
      </p:sp>
      <p:graphicFrame>
        <p:nvGraphicFramePr>
          <p:cNvPr id="1026" name="Object 6"/>
          <p:cNvGraphicFramePr>
            <a:graphicFrameLocks noGrp="1"/>
          </p:cNvGraphicFramePr>
          <p:nvPr>
            <p:ph/>
          </p:nvPr>
        </p:nvGraphicFramePr>
        <p:xfrm>
          <a:off x="0" y="1774825"/>
          <a:ext cx="2627313" cy="33067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5" imgW="3532505" imgH="4445635" progId="MS_ClipArt_Gallery.2">
                  <p:embed/>
                </p:oleObj>
              </mc:Choice>
              <mc:Fallback>
                <p:oleObj r:id="rId5" imgW="3532505" imgH="4445635" progId="MS_ClipArt_Gallery.2">
                  <p:embed/>
                  <p:pic>
                    <p:nvPicPr>
                      <p:cNvPr id="0" name="Picture 3075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0" y="1774825"/>
                        <a:ext cx="2627313" cy="3306763"/>
                      </a:xfrm>
                      <a:prstGeom prst="rect">
                        <a:avLst/>
                      </a:prstGeom>
                      <a:noFill/>
                      <a:ln w="38100"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4336" name="WordArt 16"/>
          <p:cNvSpPr>
            <a:spLocks noChangeArrowheads="1" noChangeShapeType="1" noTextEdit="1"/>
          </p:cNvSpPr>
          <p:nvPr/>
        </p:nvSpPr>
        <p:spPr bwMode="auto">
          <a:xfrm>
            <a:off x="1776132" y="2909094"/>
            <a:ext cx="4589762" cy="2209800"/>
          </a:xfrm>
          <a:prstGeom prst="rect">
            <a:avLst/>
          </a:prstGeom>
        </p:spPr>
        <p:txBody>
          <a:bodyPr wrap="none" numCol="1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vi-VN" sz="2800" b="1" i="0" u="none" strike="noStrike" kern="10" cap="none" spc="0" normalizeH="0" baseline="0" noProof="0" dirty="0">
                <a:ln w="12700">
                  <a:solidFill>
                    <a:srgbClr val="EAEAEA"/>
                  </a:solidFill>
                  <a:rou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uLnTx/>
                <a:uFillTx/>
                <a:latin typeface="Arial" panose="020B0604020202020204"/>
                <a:ea typeface="+mn-ea"/>
                <a:cs typeface="Arial" panose="020B0604020202020204"/>
              </a:rPr>
              <a:t>*       </a:t>
            </a:r>
            <a:r>
              <a:rPr kumimoji="0" lang="vi-VN" sz="2800" b="1" i="0" u="none" strike="noStrike" kern="10" cap="none" spc="0" normalizeH="0" baseline="0" noProof="0" dirty="0">
                <a:ln w="12700">
                  <a:solidFill>
                    <a:srgbClr val="EAEAEA"/>
                  </a:solidFill>
                  <a:round/>
                </a:ln>
                <a:solidFill>
                  <a:srgbClr val="3333FF"/>
                </a:soli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uLnTx/>
                <a:uFillTx/>
                <a:latin typeface="Arial" panose="020B0604020202020204"/>
                <a:ea typeface="+mn-ea"/>
                <a:cs typeface="Arial" panose="020B0604020202020204"/>
              </a:rPr>
              <a:t> </a:t>
            </a:r>
            <a:r>
              <a:rPr kumimoji="0" lang="vi-VN" sz="2800" b="1" i="0" u="none" strike="noStrike" kern="10" cap="none" spc="0" normalizeH="0" baseline="0" noProof="0" dirty="0">
                <a:ln w="12700">
                  <a:solidFill>
                    <a:srgbClr val="EAEAEA"/>
                  </a:solidFill>
                  <a:round/>
                </a:ln>
                <a:solidFill>
                  <a:srgbClr val="3333FF"/>
                </a:soli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Hoạt động 1: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vi-VN" sz="2800" b="1" i="0" u="none" strike="noStrike" kern="10" cap="none" spc="0" normalizeH="0" baseline="0" noProof="0" dirty="0">
                <a:ln w="12700">
                  <a:solidFill>
                    <a:srgbClr val="EAEAEA"/>
                  </a:solidFill>
                  <a:round/>
                </a:ln>
                <a:solidFill>
                  <a:srgbClr val="FF0066"/>
                </a:soli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Trò chuyện về cây xanh</a:t>
            </a:r>
            <a:endParaRPr kumimoji="0" lang="en-US" sz="2800" b="1" i="0" u="none" strike="noStrike" kern="10" cap="none" spc="0" normalizeH="0" baseline="0" noProof="0" dirty="0">
              <a:ln w="12700">
                <a:solidFill>
                  <a:srgbClr val="EAEAEA"/>
                </a:solidFill>
                <a:round/>
              </a:ln>
              <a:solidFill>
                <a:srgbClr val="FF0066"/>
              </a:solidFill>
              <a:effectLst>
                <a:outerShdw dist="35921" dir="2700000" sy="50000" kx="2115830" algn="bl" rotWithShape="0">
                  <a:srgbClr val="C0C0C0">
                    <a:alpha val="79999"/>
                  </a:srgbClr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1032" name="Picture 13" descr="anistars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90600" y="-457200"/>
            <a:ext cx="1781175" cy="29718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033" name="Picture 13" descr="anistars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43200" y="-381000"/>
            <a:ext cx="1781175" cy="29718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034" name="Picture 13" descr="anistars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91000" y="-533400"/>
            <a:ext cx="1781175" cy="29718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035" name="Picture 13" descr="anistars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67400" y="-533400"/>
            <a:ext cx="1781175" cy="29718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036" name="Picture 13" descr="anistars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62825" y="-685800"/>
            <a:ext cx="1781175" cy="29718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>
    <p:wheel spokes="3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1000"/>
                                        <p:tgtEl>
                                          <p:spTgt spid="1843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843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843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843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9" dur="500"/>
                                        <p:tgtEl>
                                          <p:spTgt spid="1843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24" grpId="0"/>
      <p:bldP spid="184325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2" descr="Hoat_hinh09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1443" name="Picture 3" descr="HOURGL_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3000" y="3581400"/>
            <a:ext cx="701675" cy="105251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1444" name="Picture 4" descr="3d butterfly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6794924">
            <a:off x="3179763" y="5468938"/>
            <a:ext cx="1150937" cy="67151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054" name="Picture 5" descr="DECOR03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708400" y="1766888"/>
            <a:ext cx="2495550" cy="2568575"/>
          </a:xfrm>
          <a:prstGeom prst="rect">
            <a:avLst/>
          </a:prstGeom>
          <a:noFill/>
          <a:ln w="9525">
            <a:noFill/>
          </a:ln>
        </p:spPr>
      </p:pic>
      <p:graphicFrame>
        <p:nvGraphicFramePr>
          <p:cNvPr id="2050" name="Object 6"/>
          <p:cNvGraphicFramePr/>
          <p:nvPr/>
        </p:nvGraphicFramePr>
        <p:xfrm>
          <a:off x="2819400" y="762000"/>
          <a:ext cx="5040313" cy="48561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6" imgW="6158230" imgH="5929630" progId="CorelDRAW.Graphic.11">
                  <p:embed/>
                </p:oleObj>
              </mc:Choice>
              <mc:Fallback>
                <p:oleObj r:id="rId6" imgW="6158230" imgH="5929630" progId="CorelDRAW.Graphic.11">
                  <p:embed/>
                  <p:pic>
                    <p:nvPicPr>
                      <p:cNvPr id="0" name="Picture 3075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2819400" y="762000"/>
                        <a:ext cx="5040313" cy="4856163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55" name="Oval 7"/>
          <p:cNvSpPr/>
          <p:nvPr/>
        </p:nvSpPr>
        <p:spPr>
          <a:xfrm>
            <a:off x="3822700" y="2357438"/>
            <a:ext cx="1581150" cy="1681162"/>
          </a:xfrm>
          <a:prstGeom prst="ellipse">
            <a:avLst/>
          </a:prstGeom>
          <a:solidFill>
            <a:srgbClr val="FF0000"/>
          </a:solidFill>
          <a:ln w="38100" cap="flat" cmpd="sng">
            <a:solidFill>
              <a:srgbClr val="FF00FF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lstStyle/>
          <a:p>
            <a:pPr algn="ctr" eaLnBrk="1" hangingPunct="1"/>
            <a:endParaRPr dirty="0"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pic>
        <p:nvPicPr>
          <p:cNvPr id="61448" name="Picture 8" descr="3d butterfly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-381379">
            <a:off x="6553200" y="0"/>
            <a:ext cx="2133600" cy="798513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61449" name="Oval 9">
            <a:hlinkClick r:id="rId8" action="ppaction://hlinksldjump"/>
          </p:cNvPr>
          <p:cNvSpPr>
            <a:spLocks noChangeArrowheads="1"/>
          </p:cNvSpPr>
          <p:nvPr/>
        </p:nvSpPr>
        <p:spPr bwMode="auto">
          <a:xfrm>
            <a:off x="4284663" y="765175"/>
            <a:ext cx="790575" cy="731838"/>
          </a:xfrm>
          <a:prstGeom prst="ellipse">
            <a:avLst/>
          </a:prstGeom>
          <a:gradFill rotWithShape="1">
            <a:gsLst>
              <a:gs pos="0">
                <a:srgbClr val="4D0808"/>
              </a:gs>
              <a:gs pos="15000">
                <a:srgbClr val="FF0300"/>
              </a:gs>
              <a:gs pos="27500">
                <a:srgbClr val="FF7A00"/>
              </a:gs>
              <a:gs pos="50000">
                <a:srgbClr val="FFF200"/>
              </a:gs>
              <a:gs pos="72500">
                <a:srgbClr val="FF7A00"/>
              </a:gs>
              <a:gs pos="85000">
                <a:srgbClr val="FF0300"/>
              </a:gs>
              <a:gs pos="100000">
                <a:srgbClr val="4D0808"/>
              </a:gs>
            </a:gsLst>
            <a:lin ang="5400000" scaled="1"/>
          </a:gradFill>
          <a:ln w="9525" algn="ctr">
            <a:solidFill>
              <a:srgbClr val="FFCC00"/>
            </a:solidFill>
            <a:round/>
          </a:ln>
          <a:effectLst/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3600" b="0" i="0" u="none" strike="noStrike" kern="1200" cap="none" spc="0" normalizeH="0" baseline="0" noProof="0">
                <a:ln>
                  <a:noFill/>
                </a:ln>
                <a:solidFill>
                  <a:srgbClr val="0033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 Black" panose="020B0A04020102020204" pitchFamily="34" charset="0"/>
                <a:ea typeface="+mn-ea"/>
                <a:cs typeface="Arial" panose="020B0604020202020204" pitchFamily="34" charset="0"/>
              </a:rPr>
              <a:t>1</a:t>
            </a:r>
          </a:p>
        </p:txBody>
      </p:sp>
      <p:sp>
        <p:nvSpPr>
          <p:cNvPr id="61450" name="Oval 10">
            <a:hlinkClick r:id="rId9" action="ppaction://hlinksldjump"/>
          </p:cNvPr>
          <p:cNvSpPr>
            <a:spLocks noChangeArrowheads="1"/>
          </p:cNvSpPr>
          <p:nvPr/>
        </p:nvSpPr>
        <p:spPr bwMode="auto">
          <a:xfrm>
            <a:off x="6308725" y="2111375"/>
            <a:ext cx="790575" cy="731838"/>
          </a:xfrm>
          <a:prstGeom prst="ellipse">
            <a:avLst/>
          </a:prstGeom>
          <a:gradFill rotWithShape="1">
            <a:gsLst>
              <a:gs pos="0">
                <a:srgbClr val="4D0808"/>
              </a:gs>
              <a:gs pos="15000">
                <a:srgbClr val="FF0300"/>
              </a:gs>
              <a:gs pos="27500">
                <a:srgbClr val="FF7A00"/>
              </a:gs>
              <a:gs pos="50000">
                <a:srgbClr val="FFF200"/>
              </a:gs>
              <a:gs pos="72500">
                <a:srgbClr val="FF7A00"/>
              </a:gs>
              <a:gs pos="85000">
                <a:srgbClr val="FF0300"/>
              </a:gs>
              <a:gs pos="100000">
                <a:srgbClr val="4D0808"/>
              </a:gs>
            </a:gsLst>
            <a:lin ang="5400000" scaled="1"/>
          </a:gradFill>
          <a:ln w="9525" algn="ctr">
            <a:solidFill>
              <a:schemeClr val="accent2"/>
            </a:solidFill>
            <a:round/>
          </a:ln>
          <a:effectLst/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3600" b="0" i="0" u="none" strike="noStrike" kern="1200" cap="none" spc="0" normalizeH="0" baseline="0" noProof="0">
                <a:ln>
                  <a:noFill/>
                </a:ln>
                <a:solidFill>
                  <a:srgbClr val="2205FB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 Black" panose="020B0A04020102020204" pitchFamily="34" charset="0"/>
                <a:ea typeface="+mn-ea"/>
                <a:cs typeface="Arial" panose="020B0604020202020204" pitchFamily="34" charset="0"/>
              </a:rPr>
              <a:t>2</a:t>
            </a:r>
          </a:p>
        </p:txBody>
      </p:sp>
      <p:sp>
        <p:nvSpPr>
          <p:cNvPr id="61451" name="Oval 11">
            <a:hlinkClick r:id="rId10" action="ppaction://hlinksldjump"/>
          </p:cNvPr>
          <p:cNvSpPr>
            <a:spLocks noChangeArrowheads="1"/>
          </p:cNvSpPr>
          <p:nvPr/>
        </p:nvSpPr>
        <p:spPr bwMode="auto">
          <a:xfrm>
            <a:off x="5661025" y="4487863"/>
            <a:ext cx="790575" cy="731838"/>
          </a:xfrm>
          <a:prstGeom prst="ellipse">
            <a:avLst/>
          </a:prstGeom>
          <a:gradFill rotWithShape="1">
            <a:gsLst>
              <a:gs pos="0">
                <a:srgbClr val="4D0808"/>
              </a:gs>
              <a:gs pos="15000">
                <a:srgbClr val="FF0300"/>
              </a:gs>
              <a:gs pos="27500">
                <a:srgbClr val="FF7A00"/>
              </a:gs>
              <a:gs pos="50000">
                <a:srgbClr val="FFF200"/>
              </a:gs>
              <a:gs pos="72500">
                <a:srgbClr val="FF7A00"/>
              </a:gs>
              <a:gs pos="85000">
                <a:srgbClr val="FF0300"/>
              </a:gs>
              <a:gs pos="100000">
                <a:srgbClr val="4D0808"/>
              </a:gs>
            </a:gsLst>
            <a:lin ang="5400000" scaled="1"/>
          </a:gradFill>
          <a:ln w="9525" algn="ctr">
            <a:solidFill>
              <a:schemeClr val="accent2"/>
            </a:solidFill>
            <a:round/>
          </a:ln>
          <a:effectLst/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3600" b="0" i="0" u="none" strike="noStrike" kern="1200" cap="none" spc="0" normalizeH="0" baseline="0" noProof="0">
                <a:ln>
                  <a:noFill/>
                </a:ln>
                <a:solidFill>
                  <a:srgbClr val="2205FB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 Black" panose="020B0A04020102020204" pitchFamily="34" charset="0"/>
                <a:ea typeface="+mn-ea"/>
                <a:cs typeface="Arial" panose="020B0604020202020204" pitchFamily="34" charset="0"/>
              </a:rPr>
              <a:t>3</a:t>
            </a:r>
          </a:p>
        </p:txBody>
      </p:sp>
      <p:sp>
        <p:nvSpPr>
          <p:cNvPr id="61452" name="Oval 12">
            <a:hlinkClick r:id="rId11" action="ppaction://hlinksldjump"/>
          </p:cNvPr>
          <p:cNvSpPr>
            <a:spLocks noChangeArrowheads="1"/>
          </p:cNvSpPr>
          <p:nvPr/>
        </p:nvSpPr>
        <p:spPr bwMode="auto">
          <a:xfrm>
            <a:off x="3035300" y="4525963"/>
            <a:ext cx="790575" cy="731838"/>
          </a:xfrm>
          <a:prstGeom prst="ellipse">
            <a:avLst/>
          </a:prstGeom>
          <a:gradFill rotWithShape="1">
            <a:gsLst>
              <a:gs pos="0">
                <a:srgbClr val="4D0808"/>
              </a:gs>
              <a:gs pos="15000">
                <a:srgbClr val="FF0300"/>
              </a:gs>
              <a:gs pos="27500">
                <a:srgbClr val="FF7A00"/>
              </a:gs>
              <a:gs pos="50000">
                <a:srgbClr val="FFF200"/>
              </a:gs>
              <a:gs pos="72500">
                <a:srgbClr val="FF7A00"/>
              </a:gs>
              <a:gs pos="85000">
                <a:srgbClr val="FF0300"/>
              </a:gs>
              <a:gs pos="100000">
                <a:srgbClr val="4D0808"/>
              </a:gs>
            </a:gsLst>
            <a:lin ang="5400000" scaled="1"/>
          </a:gradFill>
          <a:ln w="9525" algn="ctr">
            <a:solidFill>
              <a:schemeClr val="accent2"/>
            </a:solidFill>
            <a:round/>
          </a:ln>
          <a:effectLst/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3600" b="0" i="0" u="none" strike="noStrike" kern="1200" cap="none" spc="0" normalizeH="0" baseline="0" noProof="0">
                <a:ln>
                  <a:noFill/>
                </a:ln>
                <a:solidFill>
                  <a:srgbClr val="2205FB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 Black" panose="020B0A04020102020204" pitchFamily="34" charset="0"/>
                <a:ea typeface="+mn-ea"/>
                <a:cs typeface="Arial" panose="020B0604020202020204" pitchFamily="34" charset="0"/>
              </a:rPr>
              <a:t>4</a:t>
            </a:r>
          </a:p>
        </p:txBody>
      </p:sp>
      <p:sp>
        <p:nvSpPr>
          <p:cNvPr id="61453" name="Oval 13">
            <a:hlinkClick r:id="rId12" action="ppaction://hlinksldjump"/>
          </p:cNvPr>
          <p:cNvSpPr>
            <a:spLocks noChangeArrowheads="1"/>
          </p:cNvSpPr>
          <p:nvPr/>
        </p:nvSpPr>
        <p:spPr bwMode="auto">
          <a:xfrm>
            <a:off x="4191000" y="2819400"/>
            <a:ext cx="790575" cy="731838"/>
          </a:xfrm>
          <a:prstGeom prst="ellipse">
            <a:avLst/>
          </a:prstGeom>
          <a:gradFill rotWithShape="1">
            <a:gsLst>
              <a:gs pos="0">
                <a:srgbClr val="4D0808"/>
              </a:gs>
              <a:gs pos="15000">
                <a:srgbClr val="FF0300"/>
              </a:gs>
              <a:gs pos="27500">
                <a:srgbClr val="FF7A00"/>
              </a:gs>
              <a:gs pos="50000">
                <a:srgbClr val="FFF200"/>
              </a:gs>
              <a:gs pos="72500">
                <a:srgbClr val="FF7A00"/>
              </a:gs>
              <a:gs pos="85000">
                <a:srgbClr val="FF0300"/>
              </a:gs>
              <a:gs pos="100000">
                <a:srgbClr val="4D0808"/>
              </a:gs>
            </a:gsLst>
            <a:lin ang="5400000" scaled="1"/>
          </a:gradFill>
          <a:ln w="9525" algn="ctr">
            <a:solidFill>
              <a:schemeClr val="accent2"/>
            </a:solidFill>
            <a:round/>
          </a:ln>
          <a:effectLst/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3600" b="0" i="0" u="none" strike="noStrike" kern="1200" cap="none" spc="0" normalizeH="0" baseline="0" noProof="0">
                <a:ln>
                  <a:noFill/>
                </a:ln>
                <a:solidFill>
                  <a:srgbClr val="2205FB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 Black" panose="020B0A04020102020204" pitchFamily="34" charset="0"/>
                <a:ea typeface="+mn-ea"/>
                <a:cs typeface="Arial" panose="020B0604020202020204" pitchFamily="34" charset="0"/>
              </a:rPr>
              <a:t>6</a:t>
            </a:r>
          </a:p>
        </p:txBody>
      </p:sp>
      <p:sp>
        <p:nvSpPr>
          <p:cNvPr id="61454" name="Oval 14">
            <a:hlinkClick r:id="rId13" action="ppaction://hlinksldjump"/>
          </p:cNvPr>
          <p:cNvSpPr>
            <a:spLocks noChangeArrowheads="1"/>
          </p:cNvSpPr>
          <p:nvPr/>
        </p:nvSpPr>
        <p:spPr bwMode="auto">
          <a:xfrm>
            <a:off x="2347913" y="2111375"/>
            <a:ext cx="790575" cy="731838"/>
          </a:xfrm>
          <a:prstGeom prst="ellipse">
            <a:avLst/>
          </a:prstGeom>
          <a:gradFill rotWithShape="1">
            <a:gsLst>
              <a:gs pos="0">
                <a:srgbClr val="4D0808"/>
              </a:gs>
              <a:gs pos="15000">
                <a:srgbClr val="FF0300"/>
              </a:gs>
              <a:gs pos="27500">
                <a:srgbClr val="FF7A00"/>
              </a:gs>
              <a:gs pos="50000">
                <a:srgbClr val="FFF200"/>
              </a:gs>
              <a:gs pos="72500">
                <a:srgbClr val="FF7A00"/>
              </a:gs>
              <a:gs pos="85000">
                <a:srgbClr val="FF0300"/>
              </a:gs>
              <a:gs pos="100000">
                <a:srgbClr val="4D0808"/>
              </a:gs>
            </a:gsLst>
            <a:lin ang="5400000" scaled="1"/>
          </a:gradFill>
          <a:ln w="9525" algn="ctr">
            <a:solidFill>
              <a:schemeClr val="accent2"/>
            </a:solidFill>
            <a:round/>
          </a:ln>
          <a:effectLst/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3600" b="0" i="0" u="none" strike="noStrike" kern="1200" cap="none" spc="0" normalizeH="0" baseline="0" noProof="0">
                <a:ln>
                  <a:noFill/>
                </a:ln>
                <a:solidFill>
                  <a:srgbClr val="2205FB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 Black" panose="020B0A04020102020204" pitchFamily="34" charset="0"/>
                <a:ea typeface="+mn-ea"/>
                <a:cs typeface="Arial" panose="020B0604020202020204" pitchFamily="34" charset="0"/>
              </a:rPr>
              <a:t>5</a:t>
            </a:r>
          </a:p>
        </p:txBody>
      </p:sp>
      <p:sp>
        <p:nvSpPr>
          <p:cNvPr id="2063" name="WordArt 19"/>
          <p:cNvSpPr>
            <a:spLocks noTextEdit="1"/>
          </p:cNvSpPr>
          <p:nvPr/>
        </p:nvSpPr>
        <p:spPr>
          <a:xfrm>
            <a:off x="304800" y="0"/>
            <a:ext cx="3276600" cy="990600"/>
          </a:xfrm>
          <a:prstGeom prst="rect">
            <a:avLst/>
          </a:prstGeom>
        </p:spPr>
        <p:txBody>
          <a:bodyPr wrap="none" fromWordArt="1">
            <a:prstTxWarp prst="textDoubleWave1">
              <a:avLst>
                <a:gd name="adj1" fmla="val 6500"/>
                <a:gd name="adj2" fmla="val 0"/>
              </a:avLst>
            </a:prstTxWarp>
            <a:normAutofit/>
          </a:bodyPr>
          <a:lstStyle/>
          <a:p>
            <a:pPr algn="ctr"/>
            <a:r>
              <a:rPr lang="en-US" sz="3600" spc="-360">
                <a:ln w="12700" cap="flat" cmpd="sng">
                  <a:solidFill>
                    <a:srgbClr val="000099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33CCFF"/>
                </a:solidFill>
                <a:effectLst>
                  <a:outerShdw dist="125724" dir="18900000" algn="ctr" rotWithShape="0">
                    <a:srgbClr val="000099"/>
                  </a:outerShdw>
                </a:effectLst>
                <a:latin typeface="VNI-Auchon" charset="0"/>
                <a:ea typeface="VNI-Auchon" charset="0"/>
              </a:rPr>
              <a:t>GIAÛI CAÂU ÑOÁ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0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614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2" dur="500"/>
                                        <p:tgtEl>
                                          <p:spTgt spid="614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4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1449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6145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1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4)">
                                      <p:cBhvr>
                                        <p:cTn id="18" dur="2000"/>
                                        <p:tgtEl>
                                          <p:spTgt spid="614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14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1450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614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6" presetClass="exit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 from="(ppt_w)" to="(-ppt_w*2)" calcmode="lin" valueType="num">
                                      <p:cBhvr rctx="PPT">
                                        <p:cTn id="24" dur="500" autoRev="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ppt_w*0.50)" calcmode="lin" valueType="num">
                                      <p:cBhvr>
                                        <p:cTn id="25" dur="500" decel="50000" autoRev="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ppt_y)" to="(1+ppt_h/2)" calcmode="lin" valueType="num">
                                      <p:cBhvr>
                                        <p:cTn id="2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5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14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1451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614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3" dur="1000"/>
                                        <p:tgtEl>
                                          <p:spTgt spid="614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/>
                                        <p:tgtEl>
                                          <p:spTgt spid="614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/>
                                        <p:tgtEl>
                                          <p:spTgt spid="614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-0.0500*(ppt_x*0.9511+(1-ppt_y)*0.3090)"/>
                                          </p:val>
                                        </p:tav>
                                        <p:tav tm="10000">
                                          <p:val>
                                            <p:strVal val="ppt_x+-0.1000*(ppt_x*0.8090+(1-ppt_y)*0.5878)"/>
                                          </p:val>
                                        </p:tav>
                                        <p:tav tm="15000">
                                          <p:val>
                                            <p:strVal val="ppt_x+-0.1500*(ppt_x*0.5878+(1-ppt_y)*0.8090)"/>
                                          </p:val>
                                        </p:tav>
                                        <p:tav tm="20000">
                                          <p:val>
                                            <p:strVal val="ppt_x+-0.2000*(ppt_x*0.3090+(1-ppt_y)*0.9511)"/>
                                          </p:val>
                                        </p:tav>
                                        <p:tav tm="25000">
                                          <p:val>
                                            <p:strVal val="ppt_x+-0.2500*(ppt_x*-0.0000+(1-ppt_y)*1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x+-0.3000*(ppt_x*-0.3090+(1-ppt_y)*0.9511)"/>
                                          </p:val>
                                        </p:tav>
                                        <p:tav tm="35000">
                                          <p:val>
                                            <p:strVal val="ppt_x+-0.3500*(ppt_x*-0.5878+(1-ppt_y)*0.8090)"/>
                                          </p:val>
                                        </p:tav>
                                        <p:tav tm="40000">
                                          <p:val>
                                            <p:strVal val="ppt_x+-0.4000*(ppt_x*-0.8090+(1-ppt_y)*0.5878)"/>
                                          </p:val>
                                        </p:tav>
                                        <p:tav tm="45000">
                                          <p:val>
                                            <p:strVal val="ppt_x+-0.4500*(ppt_x*-0.9511+(1-ppt_y)*0.3090)"/>
                                          </p:val>
                                        </p:tav>
                                        <p:tav tm="50000">
                                          <p:val>
                                            <p:strVal val="ppt_x+-0.5000*(ppt_x*-1.0000+(1-ppt_y)*-0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x+-0.5500*(ppt_x*-0.9511+(1-ppt_y)*-0.3090)"/>
                                          </p:val>
                                        </p:tav>
                                        <p:tav tm="60000">
                                          <p:val>
                                            <p:strVal val="ppt_x+-0.6000*(ppt_x*-0.8090+(1-ppt_y)*-0.5878)"/>
                                          </p:val>
                                        </p:tav>
                                        <p:tav tm="65000">
                                          <p:val>
                                            <p:strVal val="ppt_x+-0.6500*(ppt_x*-0.5878+(1-ppt_y)*-0.8090)"/>
                                          </p:val>
                                        </p:tav>
                                        <p:tav tm="70000">
                                          <p:val>
                                            <p:strVal val="ppt_x+-0.7000*(ppt_x*-0.3090+(1-ppt_y)*-0.9511)"/>
                                          </p:val>
                                        </p:tav>
                                        <p:tav tm="75000">
                                          <p:val>
                                            <p:strVal val="ppt_x+-0.7500*(ppt_x*0.0000+(1-ppt_y)*-1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x+-0.8000*(ppt_x*0.3090+(1-ppt_y)*-0.9511)"/>
                                          </p:val>
                                        </p:tav>
                                        <p:tav tm="85000">
                                          <p:val>
                                            <p:strVal val="ppt_x+-0.8500*(ppt_x*0.5878+(1-ppt_y)*-0.8090)"/>
                                          </p:val>
                                        </p:tav>
                                        <p:tav tm="90000">
                                          <p:val>
                                            <p:strVal val="ppt_x+-0.9000*(ppt_x*0.8090+(1-ppt_y)*-0.5878)"/>
                                          </p:val>
                                        </p:tav>
                                        <p:tav tm="95000">
                                          <p:val>
                                            <p:strVal val="ppt_x+-0.9500*(ppt_x*0.9511+(1-ppt_y)*-0.3090)"/>
                                          </p:val>
                                        </p:tav>
                                        <p:tav tm="100000">
                                          <p:val>
                                            <p:strVal val="ppt_x+-1.0000*(ppt_x*1.0000+(1-ppt_y)*0.0000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/>
                                        <p:tgtEl>
                                          <p:spTgt spid="614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-0.0500*(ppt_x*0.3090-(1-ppt_y)*0.9511)"/>
                                          </p:val>
                                        </p:tav>
                                        <p:tav tm="10000">
                                          <p:val>
                                            <p:strVal val="ppt_y+-0.1000*(ppt_x*0.5878-(1-ppt_y)*0.8090)"/>
                                          </p:val>
                                        </p:tav>
                                        <p:tav tm="15000">
                                          <p:val>
                                            <p:strVal val="ppt_y+-0.1500*(ppt_x*0.8090-(1-ppt_y)*0.5878)"/>
                                          </p:val>
                                        </p:tav>
                                        <p:tav tm="20000">
                                          <p:val>
                                            <p:strVal val="ppt_y+-0.2000*(ppt_x*0.9511-(1-ppt_y)*0.3090)"/>
                                          </p:val>
                                        </p:tav>
                                        <p:tav tm="25000">
                                          <p:val>
                                            <p:strVal val="ppt_y+-0.2500*(ppt_x*1.0000-(1-ppt_y)*-0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y+-0.3000*(ppt_x*0.9511-(1-ppt_y)*-0.3090)"/>
                                          </p:val>
                                        </p:tav>
                                        <p:tav tm="35000">
                                          <p:val>
                                            <p:strVal val="ppt_y+-0.3500*(ppt_x*0.8090-(1-ppt_y)*-0.5878)"/>
                                          </p:val>
                                        </p:tav>
                                        <p:tav tm="40000">
                                          <p:val>
                                            <p:strVal val="ppt_y+-0.4000*(ppt_x*0.5878-(1-ppt_y)*-0.8090)"/>
                                          </p:val>
                                        </p:tav>
                                        <p:tav tm="45000">
                                          <p:val>
                                            <p:strVal val="ppt_y+-0.4500*(ppt_x*0.3090-(1-ppt_y)*-0.9511)"/>
                                          </p:val>
                                        </p:tav>
                                        <p:tav tm="50000">
                                          <p:val>
                                            <p:strVal val="ppt_y+-0.5000*(ppt_x*-0.0000-(1-ppt_y)*-1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y+-0.5500*(ppt_x*-0.3090-(1-ppt_y)*-0.9511)"/>
                                          </p:val>
                                        </p:tav>
                                        <p:tav tm="60000">
                                          <p:val>
                                            <p:strVal val="ppt_y+-0.6000*(ppt_x*-0.5878-(1-ppt_y)*-0.8090)"/>
                                          </p:val>
                                        </p:tav>
                                        <p:tav tm="65000">
                                          <p:val>
                                            <p:strVal val="ppt_y+-0.6500*(ppt_x*-0.8090-(1-ppt_y)*-0.5878)"/>
                                          </p:val>
                                        </p:tav>
                                        <p:tav tm="70000">
                                          <p:val>
                                            <p:strVal val="ppt_y+-0.7000*(ppt_x*-0.9511-(1-ppt_y)*-0.3090)"/>
                                          </p:val>
                                        </p:tav>
                                        <p:tav tm="75000">
                                          <p:val>
                                            <p:strVal val="ppt_y+-0.7500*(ppt_x*-1.0000-(1-ppt_y)*0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y+-0.8000*(ppt_x*-0.9511-(1-ppt_y)*0.3090)"/>
                                          </p:val>
                                        </p:tav>
                                        <p:tav tm="85000">
                                          <p:val>
                                            <p:strVal val="ppt_y+-0.8500*(ppt_x*-0.8090-(1-ppt_y)*0.5878)"/>
                                          </p:val>
                                        </p:tav>
                                        <p:tav tm="90000">
                                          <p:val>
                                            <p:strVal val="ppt_y+-0.9000*(ppt_x*-0.5878-(1-ppt_y)*0.8090)"/>
                                          </p:val>
                                        </p:tav>
                                        <p:tav tm="95000">
                                          <p:val>
                                            <p:strVal val="ppt_y+-0.9500*(ppt_x*-0.3090-(1-ppt_y)*0.9511)"/>
                                          </p:val>
                                        </p:tav>
                                        <p:tav tm="100000">
                                          <p:val>
                                            <p:strVal val="ppt_y+-1.0000*(ppt_x*0.0000-(1-ppt_y)*1.0000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14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1452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614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9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2" dur="2000"/>
                                        <p:tgtEl>
                                          <p:spTgt spid="614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000"/>
                                        <p:tgtEl>
                                          <p:spTgt spid="614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14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1454"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614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>
                      <p:stCondLst>
                        <p:cond delay="0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3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14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145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200" decel="100000"/>
                                        <p:tgtEl>
                                          <p:spTgt spid="614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200" decel="100000"/>
                                        <p:tgtEl>
                                          <p:spTgt spid="614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14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0.4+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14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0.4-0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14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000"/>
                            </p:stCondLst>
                            <p:childTnLst>
                              <p:par>
                                <p:cTn id="57" presetID="49" presetClass="exit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8" dur="500"/>
                                        <p:tgtEl>
                                          <p:spTgt spid="614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/>
                                        <p:tgtEl>
                                          <p:spTgt spid="614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/>
                                        <p:tgtEl>
                                          <p:spTgt spid="6144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36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1" dur="500"/>
                                        <p:tgtEl>
                                          <p:spTgt spid="614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4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1500"/>
                            </p:stCondLst>
                            <p:childTnLst>
                              <p:par>
                                <p:cTn id="64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2222E-6 0.00556 C -0.10104 -0.025 -0.2019 -0.05555 -0.25781 0.00348 C -0.31354 0.06273 -0.32187 0.30185 -0.33472 0.36181 " pathEditMode="relative" rAng="0" ptsTypes="aaA">
                                      <p:cBhvr>
                                        <p:cTn id="65" dur="2000" fill="hold"/>
                                        <p:tgtEl>
                                          <p:spTgt spid="6144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700" y="147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3500"/>
                            </p:stCondLst>
                            <p:childTnLst>
                              <p:par>
                                <p:cTn id="67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17 3.7037E-6 C 0.22899 -0.05741 0.45764 -0.11459 0.50781 -0.23264 C 0.55799 -0.35116 0.39462 -0.6419 0.30122 -0.71088 C 0.20799 -0.77963 0.07778 -0.71297 -0.05226 -0.6463 " pathEditMode="relative" rAng="0" ptsTypes="aaaA">
                                      <p:cBhvr>
                                        <p:cTn id="68" dur="2000" fill="hold"/>
                                        <p:tgtEl>
                                          <p:spTgt spid="614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300" y="-39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1453"/>
                  </p:tgtEl>
                </p:cond>
              </p:nextCondLst>
            </p:seq>
          </p:childTnLst>
        </p:cTn>
      </p:par>
    </p:tnLst>
    <p:bldLst>
      <p:bldP spid="61449" grpId="0" animBg="1"/>
      <p:bldP spid="61450" grpId="0" animBg="1"/>
      <p:bldP spid="61451" grpId="0" animBg="1"/>
      <p:bldP spid="61452" grpId="0" animBg="1"/>
      <p:bldP spid="61453" grpId="0" animBg="1"/>
      <p:bldP spid="61454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A_S_Template_Children_D01_3336x233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62467" name="Rectangle 3"/>
          <p:cNvSpPr>
            <a:spLocks noGrp="1"/>
          </p:cNvSpPr>
          <p:nvPr>
            <p:ph type="title"/>
          </p:nvPr>
        </p:nvSpPr>
        <p:spPr>
          <a:xfrm>
            <a:off x="3561791" y="1599248"/>
            <a:ext cx="3886200" cy="2881313"/>
          </a:xfrm>
          <a:ln/>
        </p:spPr>
        <p:txBody>
          <a:bodyPr vert="horz" wrap="square" lIns="91440" tIns="45720" rIns="91440" bIns="45720" anchor="ctr" anchorCtr="0"/>
          <a:lstStyle/>
          <a:p>
            <a:pPr algn="ctr" eaLnBrk="1" hangingPunct="1"/>
            <a:r>
              <a:rPr sz="3400" dirty="0">
                <a:solidFill>
                  <a:srgbClr val="FF33CC"/>
                </a:solidFill>
              </a:rPr>
              <a:t>Tôi là hạt nhỏ</a:t>
            </a:r>
            <a:br>
              <a:rPr sz="3400" dirty="0">
                <a:solidFill>
                  <a:srgbClr val="FF33CC"/>
                </a:solidFill>
              </a:rPr>
            </a:br>
            <a:r>
              <a:rPr sz="3400" dirty="0">
                <a:solidFill>
                  <a:srgbClr val="FF33CC"/>
                </a:solidFill>
              </a:rPr>
              <a:t>Muốn trở thành cây</a:t>
            </a:r>
            <a:br>
              <a:rPr sz="3400" dirty="0">
                <a:solidFill>
                  <a:srgbClr val="FF33CC"/>
                </a:solidFill>
              </a:rPr>
            </a:br>
            <a:r>
              <a:rPr sz="3400" dirty="0">
                <a:solidFill>
                  <a:srgbClr val="FF33CC"/>
                </a:solidFill>
              </a:rPr>
              <a:t>Bé phải làm gì?</a:t>
            </a:r>
            <a:br>
              <a:rPr sz="3400" dirty="0">
                <a:solidFill>
                  <a:srgbClr val="FF33CC"/>
                </a:solidFill>
              </a:rPr>
            </a:br>
            <a:r>
              <a:rPr sz="3400" dirty="0">
                <a:solidFill>
                  <a:srgbClr val="FF33CC"/>
                </a:solidFill>
              </a:rPr>
              <a:t>Nói cho cô biết?</a:t>
            </a:r>
          </a:p>
        </p:txBody>
      </p:sp>
      <p:grpSp>
        <p:nvGrpSpPr>
          <p:cNvPr id="2" name="Group 4"/>
          <p:cNvGrpSpPr/>
          <p:nvPr/>
        </p:nvGrpSpPr>
        <p:grpSpPr>
          <a:xfrm>
            <a:off x="7394575" y="50800"/>
            <a:ext cx="1800225" cy="1666875"/>
            <a:chOff x="480" y="1296"/>
            <a:chExt cx="1584" cy="1824"/>
          </a:xfrm>
        </p:grpSpPr>
        <p:pic>
          <p:nvPicPr>
            <p:cNvPr id="24583" name="Picture 5" descr="AG00317_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80" y="1392"/>
              <a:ext cx="1234" cy="1728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62470" name="AutoShape 6"/>
            <p:cNvSpPr>
              <a:spLocks noChangeArrowheads="1"/>
            </p:cNvSpPr>
            <p:nvPr/>
          </p:nvSpPr>
          <p:spPr bwMode="auto">
            <a:xfrm>
              <a:off x="527" y="1296"/>
              <a:ext cx="1537" cy="577"/>
            </a:xfrm>
            <a:prstGeom prst="cloudCallout">
              <a:avLst>
                <a:gd name="adj1" fmla="val -19074"/>
                <a:gd name="adj2" fmla="val 119968"/>
              </a:avLst>
            </a:prstGeom>
            <a:noFill/>
            <a:ln w="19050">
              <a:solidFill>
                <a:srgbClr val="FF0000"/>
              </a:solidFill>
              <a:round/>
            </a:ln>
            <a:effectLst/>
          </p:spPr>
          <p:txBody>
            <a:bodyPr anchor="ctr"/>
            <a:lstStyle/>
            <a:p>
              <a:pPr algn="ctr">
                <a:buNone/>
              </a:pPr>
              <a:r>
                <a:rPr b="1" dirty="0">
                  <a:solidFill>
                    <a:srgbClr val="00FF00"/>
                  </a:solidFill>
                  <a:effectLst>
                    <a:outerShdw blurRad="38100" dist="38100" dir="2700000">
                      <a:srgbClr val="C0C0C0"/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Cố lên</a:t>
              </a:r>
              <a:endParaRPr b="1" dirty="0">
                <a:solidFill>
                  <a:srgbClr val="00FF00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Arial" panose="020B0604020202020204" pitchFamily="34" charset="0"/>
                <a:ea typeface="Arial" panose="020B0604020202020204" pitchFamily="34" charset="0"/>
              </a:endParaRPr>
            </a:p>
          </p:txBody>
        </p:sp>
      </p:grpSp>
      <p:sp>
        <p:nvSpPr>
          <p:cNvPr id="24581" name="Oval 8">
            <a:hlinkClick r:id="rId4" action="ppaction://hlinksldjump"/>
          </p:cNvPr>
          <p:cNvSpPr/>
          <p:nvPr/>
        </p:nvSpPr>
        <p:spPr>
          <a:xfrm>
            <a:off x="8351838" y="6165850"/>
            <a:ext cx="792162" cy="404813"/>
          </a:xfrm>
          <a:prstGeom prst="ellipse">
            <a:avLst/>
          </a:prstGeom>
          <a:solidFill>
            <a:srgbClr val="00FFFF"/>
          </a:solidFill>
          <a:ln w="9525" cap="flat" cmpd="sng">
            <a:solidFill>
              <a:srgbClr val="0000FF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lstStyle/>
          <a:p>
            <a:pPr algn="ctr" eaLnBrk="1" hangingPunct="1"/>
            <a:r>
              <a:rPr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Đáp án</a:t>
            </a:r>
            <a:endParaRPr dirty="0">
              <a:solidFill>
                <a:srgbClr val="FF0000"/>
              </a:solidFill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sp>
        <p:nvSpPr>
          <p:cNvPr id="24582" name="WordArt 9"/>
          <p:cNvSpPr>
            <a:spLocks noTextEdit="1"/>
          </p:cNvSpPr>
          <p:nvPr/>
        </p:nvSpPr>
        <p:spPr>
          <a:xfrm>
            <a:off x="4085432" y="1177704"/>
            <a:ext cx="2808287" cy="1204912"/>
          </a:xfrm>
          <a:prstGeom prst="rect">
            <a:avLst/>
          </a:prstGeom>
        </p:spPr>
        <p:txBody>
          <a:bodyPr wrap="none" fromWordArt="1">
            <a:prstTxWarp prst="textArchUp">
              <a:avLst>
                <a:gd name="adj" fmla="val 11683728"/>
              </a:avLst>
            </a:prstTxWarp>
            <a:normAutofit/>
          </a:bodyPr>
          <a:lstStyle/>
          <a:p>
            <a:pPr algn="ctr"/>
            <a:r>
              <a:rPr lang="en-US" sz="3600" dirty="0">
                <a:ln w="9525" cap="flat" cmpd="sng">
                  <a:solidFill>
                    <a:srgbClr val="FF0000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00FF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ĐỐ BÉ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0" presetClass="path" presetSubtype="0" repeatCount="indefinite" accel="50000" decel="50000" autoRev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4.81481E-6 L 0.00243 0.41296 " pathEditMode="relative" rAng="0" ptsTypes="AA">
                                      <p:cBhvr>
                                        <p:cTn id="11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0" y="20600"/>
                                    </p:animMotion>
                                  </p:childTnLst>
                                </p:cTn>
                              </p:par>
                              <p:par>
                                <p:cTn id="1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24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24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24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9" presetClass="entr" presetSubtype="1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0" fill="hold"/>
                                        <p:tgtEl>
                                          <p:spTgt spid="245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0" fill="hold"/>
                                        <p:tgtEl>
                                          <p:spTgt spid="245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467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81525"/>
            <a:ext cx="9144000" cy="227647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5603" name="Rectangle 3"/>
          <p:cNvSpPr/>
          <p:nvPr/>
        </p:nvSpPr>
        <p:spPr>
          <a:xfrm>
            <a:off x="0" y="0"/>
            <a:ext cx="9144000" cy="4581525"/>
          </a:xfrm>
          <a:prstGeom prst="rect">
            <a:avLst/>
          </a:prstGeom>
          <a:solidFill>
            <a:srgbClr val="99CCFF"/>
          </a:solidFill>
          <a:ln w="9525">
            <a:noFill/>
          </a:ln>
        </p:spPr>
        <p:txBody>
          <a:bodyPr wrap="none" anchor="ctr" anchorCtr="0"/>
          <a:lstStyle/>
          <a:p>
            <a:endParaRPr dirty="0">
              <a:latin typeface="Arial" panose="020B0604020202020204" pitchFamily="34" charset="0"/>
            </a:endParaRPr>
          </a:p>
        </p:txBody>
      </p:sp>
      <p:pic>
        <p:nvPicPr>
          <p:cNvPr id="63492" name="Picture 4" descr="hat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-780000">
            <a:off x="3492500" y="4365625"/>
            <a:ext cx="1474788" cy="143192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5605" name="AutoShape 5">
            <a:hlinkClick r:id="rId4" action="ppaction://hlinksldjump"/>
          </p:cNvPr>
          <p:cNvSpPr/>
          <p:nvPr/>
        </p:nvSpPr>
        <p:spPr>
          <a:xfrm>
            <a:off x="8164513" y="6127750"/>
            <a:ext cx="1042987" cy="692150"/>
          </a:xfrm>
          <a:prstGeom prst="upArrow">
            <a:avLst>
              <a:gd name="adj1" fmla="val 50000"/>
              <a:gd name="adj2" fmla="val 25000"/>
            </a:avLst>
          </a:prstGeom>
          <a:solidFill>
            <a:srgbClr val="00FFFF"/>
          </a:solidFill>
          <a:ln w="38100" cap="rnd" cmpd="sng">
            <a:solidFill>
              <a:srgbClr val="FF0000"/>
            </a:solidFill>
            <a:prstDash val="sysDot"/>
            <a:miter/>
            <a:headEnd type="none" w="med" len="med"/>
            <a:tailEnd type="none" w="med" len="med"/>
          </a:ln>
        </p:spPr>
        <p:txBody>
          <a:bodyPr wrap="none" anchor="ctr" anchorCtr="0"/>
          <a:lstStyle/>
          <a:p>
            <a:pPr algn="ctr" eaLnBrk="1" hangingPunct="1"/>
            <a:r>
              <a:rPr dirty="0">
                <a:solidFill>
                  <a:srgbClr val="0033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Trở </a:t>
            </a:r>
          </a:p>
          <a:p>
            <a:pPr algn="ctr" eaLnBrk="1" hangingPunct="1"/>
            <a:r>
              <a:rPr dirty="0">
                <a:solidFill>
                  <a:srgbClr val="0033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Về</a:t>
            </a:r>
            <a:endParaRPr dirty="0">
              <a:solidFill>
                <a:srgbClr val="003366"/>
              </a:solidFill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accel="50000" decel="50000" autoRev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-1500000">
                                      <p:cBhvr>
                                        <p:cTn id="6" dur="1000" fill="hold"/>
                                        <p:tgtEl>
                                          <p:spTgt spid="6349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-4.44444E-6 C 0.00053 0.00649 0.00122 0.0132 0.00139 0.01667 " pathEditMode="relative" ptsTypes="aA">
                                      <p:cBhvr>
                                        <p:cTn id="8" dur="2000" fill="hold"/>
                                        <p:tgtEl>
                                          <p:spTgt spid="6349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8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w="9525" cap="flat" cmpd="sng">
            <a:solidFill>
              <a:srgbClr val="00FFFF"/>
            </a:solidFill>
            <a:prstDash val="solid"/>
            <a:miter/>
            <a:headEnd type="none" w="med" len="med"/>
            <a:tailEnd type="none" w="med" len="med"/>
          </a:ln>
        </p:spPr>
      </p:pic>
      <p:grpSp>
        <p:nvGrpSpPr>
          <p:cNvPr id="2" name="Group 3"/>
          <p:cNvGrpSpPr/>
          <p:nvPr/>
        </p:nvGrpSpPr>
        <p:grpSpPr>
          <a:xfrm>
            <a:off x="684213" y="5072063"/>
            <a:ext cx="1943100" cy="1785937"/>
            <a:chOff x="480" y="1296"/>
            <a:chExt cx="1584" cy="1824"/>
          </a:xfrm>
        </p:grpSpPr>
        <p:pic>
          <p:nvPicPr>
            <p:cNvPr id="26636" name="Picture 4" descr="AG00317_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80" y="1392"/>
              <a:ext cx="1234" cy="1728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64517" name="AutoShape 5"/>
            <p:cNvSpPr>
              <a:spLocks noChangeArrowheads="1"/>
            </p:cNvSpPr>
            <p:nvPr/>
          </p:nvSpPr>
          <p:spPr bwMode="auto">
            <a:xfrm>
              <a:off x="528" y="1296"/>
              <a:ext cx="1536" cy="576"/>
            </a:xfrm>
            <a:prstGeom prst="cloudCallout">
              <a:avLst>
                <a:gd name="adj1" fmla="val -19074"/>
                <a:gd name="adj2" fmla="val 119968"/>
              </a:avLst>
            </a:prstGeom>
            <a:noFill/>
            <a:ln w="9525">
              <a:solidFill>
                <a:srgbClr val="00FF00"/>
              </a:solidFill>
              <a:round/>
            </a:ln>
            <a:effectLst/>
          </p:spPr>
          <p:txBody>
            <a:bodyPr anchor="ctr"/>
            <a:lstStyle/>
            <a:p>
              <a:pPr algn="ctr">
                <a:buNone/>
              </a:pPr>
              <a:r>
                <a:rPr sz="2800" b="1" dirty="0">
                  <a:solidFill>
                    <a:srgbClr val="00FF00"/>
                  </a:solidFill>
                  <a:effectLst>
                    <a:outerShdw blurRad="38100" dist="38100" dir="2700000">
                      <a:srgbClr val="C0C0C0"/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Cố lên</a:t>
              </a:r>
              <a:endParaRPr sz="2800" b="1" dirty="0">
                <a:solidFill>
                  <a:srgbClr val="00FF00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Arial" panose="020B0604020202020204" pitchFamily="34" charset="0"/>
                <a:ea typeface="Arial" panose="020B0604020202020204" pitchFamily="34" charset="0"/>
              </a:endParaRPr>
            </a:p>
          </p:txBody>
        </p:sp>
      </p:grpSp>
      <p:pic>
        <p:nvPicPr>
          <p:cNvPr id="26628" name="Picture 6" descr="Bellcoll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62400" y="304800"/>
            <a:ext cx="1295400" cy="14859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6629" name="Picture 7" descr="Cardinal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235825" y="1412875"/>
            <a:ext cx="1047750" cy="8001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6630" name="Picture 8" descr="!bell_0l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-1889790">
            <a:off x="5003800" y="476250"/>
            <a:ext cx="1238250" cy="12858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6631" name="Picture 9" descr="!bell_0l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-8208735" flipV="1">
            <a:off x="2700338" y="404813"/>
            <a:ext cx="1341437" cy="1392237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6632" name="Picture 10" descr="santa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50825" y="2205038"/>
            <a:ext cx="1873250" cy="252095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64523" name="AutoShape 11"/>
          <p:cNvSpPr/>
          <p:nvPr/>
        </p:nvSpPr>
        <p:spPr>
          <a:xfrm>
            <a:off x="2335213" y="1730375"/>
            <a:ext cx="5476875" cy="3422650"/>
          </a:xfrm>
          <a:prstGeom prst="cloudCallout">
            <a:avLst>
              <a:gd name="adj1" fmla="val -63477"/>
              <a:gd name="adj2" fmla="val 42023"/>
            </a:avLst>
          </a:prstGeom>
          <a:solidFill>
            <a:srgbClr val="00FFFF"/>
          </a:solidFill>
          <a:ln w="28575" cap="rnd" cmpd="sng">
            <a:solidFill>
              <a:srgbClr val="FF00FF"/>
            </a:solidFill>
            <a:prstDash val="sysDot"/>
            <a:headEnd type="none" w="med" len="med"/>
            <a:tailEnd type="none" w="med" len="med"/>
          </a:ln>
        </p:spPr>
        <p:txBody>
          <a:bodyPr/>
          <a:lstStyle/>
          <a:p>
            <a:pPr algn="ctr" eaLnBrk="1" hangingPunct="1"/>
            <a:r>
              <a:rPr sz="4800" baseline="-25000" dirty="0">
                <a:solidFill>
                  <a:srgbClr val="FF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Tôi ngủ dưới đất</a:t>
            </a:r>
          </a:p>
          <a:p>
            <a:pPr algn="ctr" eaLnBrk="1" hangingPunct="1"/>
            <a:r>
              <a:rPr sz="4800" baseline="-25000" dirty="0">
                <a:solidFill>
                  <a:srgbClr val="FF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Được một thời gian</a:t>
            </a:r>
          </a:p>
          <a:p>
            <a:pPr algn="ctr" eaLnBrk="1" hangingPunct="1"/>
            <a:r>
              <a:rPr sz="4800" baseline="-25000" dirty="0">
                <a:solidFill>
                  <a:srgbClr val="FF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Bác mặt trời gọi</a:t>
            </a:r>
          </a:p>
          <a:p>
            <a:pPr algn="ctr" eaLnBrk="1" hangingPunct="1"/>
            <a:r>
              <a:rPr sz="4800" baseline="-25000" dirty="0">
                <a:solidFill>
                  <a:srgbClr val="FF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Tôi nhú mầm xanh</a:t>
            </a:r>
            <a:endParaRPr sz="4800" baseline="-25000" dirty="0">
              <a:solidFill>
                <a:srgbClr val="FF0000"/>
              </a:solidFill>
              <a:latin typeface="Times New Roman" panose="02020603050405020304" pitchFamily="18" charset="0"/>
              <a:ea typeface="Arial" panose="020B0604020202020204" pitchFamily="34" charset="0"/>
            </a:endParaRPr>
          </a:p>
        </p:txBody>
      </p:sp>
      <p:sp>
        <p:nvSpPr>
          <p:cNvPr id="26634" name="Oval 12">
            <a:hlinkClick r:id="rId8" action="ppaction://hlinksldjump"/>
          </p:cNvPr>
          <p:cNvSpPr/>
          <p:nvPr/>
        </p:nvSpPr>
        <p:spPr>
          <a:xfrm>
            <a:off x="8135938" y="6453188"/>
            <a:ext cx="1008062" cy="404812"/>
          </a:xfrm>
          <a:prstGeom prst="ellipse">
            <a:avLst/>
          </a:prstGeom>
          <a:solidFill>
            <a:srgbClr val="00FFFF"/>
          </a:solidFill>
          <a:ln w="9525" cap="flat" cmpd="sng">
            <a:solidFill>
              <a:srgbClr val="0000FF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lstStyle/>
          <a:p>
            <a:pPr algn="ctr" eaLnBrk="1" hangingPunct="1"/>
            <a:r>
              <a:rPr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Đáp án</a:t>
            </a:r>
            <a:endParaRPr dirty="0">
              <a:solidFill>
                <a:srgbClr val="FF0000"/>
              </a:solidFill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sp>
        <p:nvSpPr>
          <p:cNvPr id="26635" name="WordArt 13"/>
          <p:cNvSpPr>
            <a:spLocks noTextEdit="1"/>
          </p:cNvSpPr>
          <p:nvPr/>
        </p:nvSpPr>
        <p:spPr>
          <a:xfrm>
            <a:off x="250825" y="1557338"/>
            <a:ext cx="3600450" cy="1204912"/>
          </a:xfrm>
          <a:prstGeom prst="rect">
            <a:avLst/>
          </a:prstGeom>
        </p:spPr>
        <p:txBody>
          <a:bodyPr wrap="none" fromWordArt="1">
            <a:prstTxWarp prst="textArchUp">
              <a:avLst>
                <a:gd name="adj" fmla="val 11683729"/>
              </a:avLst>
            </a:prstTxWarp>
            <a:normAutofit/>
          </a:bodyPr>
          <a:lstStyle/>
          <a:p>
            <a:pPr algn="ctr"/>
            <a:r>
              <a:rPr lang="en-US" sz="3600">
                <a:ln w="9525" cap="flat" cmpd="sng">
                  <a:solidFill>
                    <a:srgbClr val="0000FF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00FF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BÉ BIẾT KHÔNG NÀO?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0" presetClass="path" presetSubtype="0" repeatCount="indefinite" accel="50000" decel="50000" autoRev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73472E-18 2.22222E-6 L 0.81667 2.22222E-6 " pathEditMode="relative" ptsTypes="AA">
                                      <p:cBhvr>
                                        <p:cTn id="11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2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4" dur="2000"/>
                                        <p:tgtEl>
                                          <p:spTgt spid="645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523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IMG_1478 copy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7651" name="Picture 3" descr="nen dat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4797425"/>
            <a:ext cx="9144000" cy="205263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7652" name="Picture 4" descr="cay mam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86238" y="3827463"/>
            <a:ext cx="1316037" cy="211931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7653" name="Picture 5" descr="hai la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932363" y="3754438"/>
            <a:ext cx="506412" cy="102076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7654" name="Picture 6" descr="qua mam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494213" y="4187825"/>
            <a:ext cx="622300" cy="72548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7655" name="Picture 7" descr="nen dat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5229225"/>
            <a:ext cx="9144000" cy="16287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7656" name="Picture 8" descr="MMAG00178_0000[1]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 rot="-10738822" flipH="1">
            <a:off x="1187450" y="4437063"/>
            <a:ext cx="649288" cy="211137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7657" name="Picture 9" descr="MMAG00178_0000[1]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 rot="307947" flipH="1">
            <a:off x="0" y="4076700"/>
            <a:ext cx="1047750" cy="3397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7658" name="Picture 10" descr="MMAG00178_0000[1]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 rot="307947" flipH="1">
            <a:off x="3276600" y="4652963"/>
            <a:ext cx="647700" cy="2095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7659" name="Picture 11" descr="sun12[1]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0" y="0"/>
            <a:ext cx="3132138" cy="24511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7660" name="Picture 12" descr="sun14[1]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684213" y="333375"/>
            <a:ext cx="1728787" cy="14986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7661" name="AutoShape 13">
            <a:hlinkClick r:id="rId14" action="ppaction://hlinksldjump"/>
          </p:cNvPr>
          <p:cNvSpPr/>
          <p:nvPr/>
        </p:nvSpPr>
        <p:spPr>
          <a:xfrm>
            <a:off x="8164513" y="6127750"/>
            <a:ext cx="1042987" cy="692150"/>
          </a:xfrm>
          <a:prstGeom prst="upArrow">
            <a:avLst>
              <a:gd name="adj1" fmla="val 50000"/>
              <a:gd name="adj2" fmla="val 25000"/>
            </a:avLst>
          </a:prstGeom>
          <a:solidFill>
            <a:srgbClr val="00FFFF"/>
          </a:solidFill>
          <a:ln w="38100" cap="rnd" cmpd="sng">
            <a:solidFill>
              <a:srgbClr val="FF0000"/>
            </a:solidFill>
            <a:prstDash val="sysDot"/>
            <a:miter/>
            <a:headEnd type="none" w="med" len="med"/>
            <a:tailEnd type="none" w="med" len="med"/>
          </a:ln>
        </p:spPr>
        <p:txBody>
          <a:bodyPr wrap="none" anchor="ctr" anchorCtr="0"/>
          <a:lstStyle/>
          <a:p>
            <a:pPr algn="ctr" eaLnBrk="1" hangingPunct="1"/>
            <a:r>
              <a:rPr dirty="0">
                <a:solidFill>
                  <a:srgbClr val="0033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Trở </a:t>
            </a:r>
          </a:p>
          <a:p>
            <a:pPr algn="ctr" eaLnBrk="1" hangingPunct="1"/>
            <a:r>
              <a:rPr dirty="0">
                <a:solidFill>
                  <a:srgbClr val="0033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Về</a:t>
            </a:r>
            <a:endParaRPr dirty="0">
              <a:solidFill>
                <a:srgbClr val="003366"/>
              </a:solidFill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</p:spTree>
  </p:cSld>
  <p:clrMapOvr>
    <a:masterClrMapping/>
  </p:clrMapOvr>
  <p:transition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 descr="Hoat_hinh17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76200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8675" name="Picture 3" descr="t_md_wht"/>
          <p:cNvPicPr/>
          <p:nvPr/>
        </p:nvPicPr>
        <p:blipFill>
          <a:blip r:embed="rId3"/>
          <a:stretch>
            <a:fillRect/>
          </a:stretch>
        </p:blipFill>
        <p:spPr>
          <a:xfrm>
            <a:off x="3200400" y="139700"/>
            <a:ext cx="914400" cy="9144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8676" name="Picture 4" descr="i_md_wht"/>
          <p:cNvPicPr/>
          <p:nvPr/>
        </p:nvPicPr>
        <p:blipFill>
          <a:blip r:embed="rId4"/>
          <a:stretch>
            <a:fillRect/>
          </a:stretch>
        </p:blipFill>
        <p:spPr>
          <a:xfrm>
            <a:off x="1143000" y="139700"/>
            <a:ext cx="914400" cy="9144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8677" name="Picture 5" descr="a_md_wht"/>
          <p:cNvPicPr/>
          <p:nvPr/>
        </p:nvPicPr>
        <p:blipFill>
          <a:blip r:embed="rId5"/>
          <a:stretch>
            <a:fillRect/>
          </a:stretch>
        </p:blipFill>
        <p:spPr>
          <a:xfrm>
            <a:off x="4008438" y="139700"/>
            <a:ext cx="914400" cy="9144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8678" name="Picture 6" descr="c_md_wht"/>
          <p:cNvPicPr/>
          <p:nvPr/>
        </p:nvPicPr>
        <p:blipFill>
          <a:blip r:embed="rId6"/>
          <a:stretch>
            <a:fillRect/>
          </a:stretch>
        </p:blipFill>
        <p:spPr>
          <a:xfrm>
            <a:off x="4800600" y="139700"/>
            <a:ext cx="914400" cy="9144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8679" name="Picture 7" descr="e_md_wht"/>
          <p:cNvPicPr/>
          <p:nvPr/>
        </p:nvPicPr>
        <p:blipFill>
          <a:blip r:embed="rId7"/>
          <a:stretch>
            <a:fillRect/>
          </a:stretch>
        </p:blipFill>
        <p:spPr>
          <a:xfrm>
            <a:off x="7696200" y="139700"/>
            <a:ext cx="914400" cy="9144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8680" name="Picture 8" descr="t_md_wht"/>
          <p:cNvPicPr/>
          <p:nvPr/>
        </p:nvPicPr>
        <p:blipFill>
          <a:blip r:embed="rId3"/>
          <a:stretch>
            <a:fillRect/>
          </a:stretch>
        </p:blipFill>
        <p:spPr>
          <a:xfrm>
            <a:off x="381000" y="139700"/>
            <a:ext cx="914400" cy="9144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8681" name="Picture 9" descr="t_md_wht"/>
          <p:cNvPicPr/>
          <p:nvPr/>
        </p:nvPicPr>
        <p:blipFill>
          <a:blip r:embed="rId3"/>
          <a:stretch>
            <a:fillRect/>
          </a:stretch>
        </p:blipFill>
        <p:spPr>
          <a:xfrm>
            <a:off x="6096000" y="139700"/>
            <a:ext cx="914400" cy="9144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8682" name="Picture 10" descr="o_md_wht"/>
          <p:cNvPicPr/>
          <p:nvPr/>
        </p:nvPicPr>
        <p:blipFill>
          <a:blip r:embed="rId8"/>
          <a:stretch>
            <a:fillRect/>
          </a:stretch>
        </p:blipFill>
        <p:spPr>
          <a:xfrm>
            <a:off x="6934200" y="139700"/>
            <a:ext cx="914400" cy="9144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8683" name="Picture 11" descr="c_md_wht"/>
          <p:cNvPicPr/>
          <p:nvPr/>
        </p:nvPicPr>
        <p:blipFill>
          <a:blip r:embed="rId6"/>
          <a:stretch>
            <a:fillRect/>
          </a:stretch>
        </p:blipFill>
        <p:spPr>
          <a:xfrm>
            <a:off x="1905000" y="0"/>
            <a:ext cx="914400" cy="9144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8684" name="Picture 12" descr="YELPEARL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819400" y="596900"/>
            <a:ext cx="304800" cy="1905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8685" name="Picture 13" descr="YELPEARL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715000" y="596900"/>
            <a:ext cx="304800" cy="190500"/>
          </a:xfrm>
          <a:prstGeom prst="rect">
            <a:avLst/>
          </a:prstGeom>
          <a:noFill/>
          <a:ln w="9525">
            <a:noFill/>
          </a:ln>
        </p:spPr>
      </p:pic>
      <p:grpSp>
        <p:nvGrpSpPr>
          <p:cNvPr id="2" name="Group 14"/>
          <p:cNvGrpSpPr/>
          <p:nvPr/>
        </p:nvGrpSpPr>
        <p:grpSpPr>
          <a:xfrm>
            <a:off x="468313" y="4941888"/>
            <a:ext cx="1800225" cy="1666875"/>
            <a:chOff x="480" y="1296"/>
            <a:chExt cx="1584" cy="1824"/>
          </a:xfrm>
        </p:grpSpPr>
        <p:pic>
          <p:nvPicPr>
            <p:cNvPr id="28691" name="Picture 15" descr="AG00317_"/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480" y="1392"/>
              <a:ext cx="1234" cy="1728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67600" name="AutoShape 16"/>
            <p:cNvSpPr>
              <a:spLocks noChangeArrowheads="1"/>
            </p:cNvSpPr>
            <p:nvPr/>
          </p:nvSpPr>
          <p:spPr bwMode="auto">
            <a:xfrm>
              <a:off x="527" y="1296"/>
              <a:ext cx="1537" cy="577"/>
            </a:xfrm>
            <a:prstGeom prst="cloudCallout">
              <a:avLst>
                <a:gd name="adj1" fmla="val -19074"/>
                <a:gd name="adj2" fmla="val 119968"/>
              </a:avLst>
            </a:prstGeom>
            <a:noFill/>
            <a:ln w="19050">
              <a:solidFill>
                <a:srgbClr val="003366"/>
              </a:solidFill>
              <a:round/>
            </a:ln>
            <a:effectLst/>
          </p:spPr>
          <p:txBody>
            <a:bodyPr anchor="ctr"/>
            <a:lstStyle/>
            <a:p>
              <a:pPr algn="ctr">
                <a:buNone/>
              </a:pPr>
              <a:r>
                <a:rPr b="1" dirty="0">
                  <a:solidFill>
                    <a:srgbClr val="00FF00"/>
                  </a:solidFill>
                  <a:effectLst>
                    <a:outerShdw blurRad="38100" dist="38100" dir="2700000">
                      <a:srgbClr val="C0C0C0"/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Cố lên</a:t>
              </a:r>
              <a:endParaRPr b="1" dirty="0">
                <a:solidFill>
                  <a:srgbClr val="00FF00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Arial" panose="020B0604020202020204" pitchFamily="34" charset="0"/>
                <a:ea typeface="Arial" panose="020B0604020202020204" pitchFamily="34" charset="0"/>
              </a:endParaRPr>
            </a:p>
          </p:txBody>
        </p:sp>
      </p:grpSp>
      <p:sp>
        <p:nvSpPr>
          <p:cNvPr id="67601" name="AutoShape 17"/>
          <p:cNvSpPr/>
          <p:nvPr/>
        </p:nvSpPr>
        <p:spPr>
          <a:xfrm>
            <a:off x="533400" y="1066800"/>
            <a:ext cx="7804150" cy="3959225"/>
          </a:xfrm>
          <a:prstGeom prst="horizontalScroll">
            <a:avLst>
              <a:gd name="adj" fmla="val 12500"/>
            </a:avLst>
          </a:prstGeom>
          <a:solidFill>
            <a:srgbClr val="00FFFF"/>
          </a:solidFill>
          <a:ln w="38100" cap="flat" cmpd="sng">
            <a:solidFill>
              <a:srgbClr val="003366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lstStyle/>
          <a:p>
            <a:pPr algn="ctr" eaLnBrk="1" hangingPunct="1"/>
            <a:r>
              <a:rPr sz="4000" b="1" dirty="0">
                <a:solidFill>
                  <a:srgbClr val="FF33CC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     Lên khỏi mặt đất</a:t>
            </a:r>
          </a:p>
          <a:p>
            <a:pPr algn="ctr" eaLnBrk="1" hangingPunct="1"/>
            <a:r>
              <a:rPr sz="4000" b="1" dirty="0">
                <a:solidFill>
                  <a:srgbClr val="FF33CC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     Tôi thấy mặt trời</a:t>
            </a:r>
          </a:p>
          <a:p>
            <a:pPr algn="ctr" eaLnBrk="1" hangingPunct="1"/>
            <a:r>
              <a:rPr sz="4000" b="1" dirty="0">
                <a:solidFill>
                  <a:srgbClr val="FF33CC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 Lại có mưa rơi</a:t>
            </a:r>
          </a:p>
          <a:p>
            <a:pPr algn="ctr" eaLnBrk="1" hangingPunct="1"/>
            <a:r>
              <a:rPr sz="4000" b="1" dirty="0">
                <a:solidFill>
                  <a:srgbClr val="FF33CC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    Xòe tay tôi hứng</a:t>
            </a:r>
            <a:endParaRPr sz="4000" b="1" dirty="0">
              <a:solidFill>
                <a:srgbClr val="FF33CC"/>
              </a:solidFill>
              <a:latin typeface="Times New Roman" panose="02020603050405020304" pitchFamily="18" charset="0"/>
              <a:ea typeface="Arial" panose="020B0604020202020204" pitchFamily="34" charset="0"/>
            </a:endParaRPr>
          </a:p>
        </p:txBody>
      </p:sp>
      <p:sp>
        <p:nvSpPr>
          <p:cNvPr id="28688" name="Oval 18">
            <a:hlinkClick r:id="rId11" action="ppaction://hlinksldjump"/>
          </p:cNvPr>
          <p:cNvSpPr/>
          <p:nvPr/>
        </p:nvSpPr>
        <p:spPr>
          <a:xfrm>
            <a:off x="8135938" y="6453188"/>
            <a:ext cx="1008062" cy="404812"/>
          </a:xfrm>
          <a:prstGeom prst="ellipse">
            <a:avLst/>
          </a:prstGeom>
          <a:solidFill>
            <a:srgbClr val="00FFFF"/>
          </a:solidFill>
          <a:ln w="9525" cap="flat" cmpd="sng">
            <a:solidFill>
              <a:srgbClr val="0000FF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lstStyle/>
          <a:p>
            <a:pPr algn="ctr" eaLnBrk="1" hangingPunct="1"/>
            <a:r>
              <a:rPr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Đáp án</a:t>
            </a:r>
            <a:endParaRPr dirty="0">
              <a:solidFill>
                <a:srgbClr val="FF0000"/>
              </a:solidFill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sp>
        <p:nvSpPr>
          <p:cNvPr id="28689" name="WordArt 19"/>
          <p:cNvSpPr>
            <a:spLocks noTextEdit="1"/>
          </p:cNvSpPr>
          <p:nvPr/>
        </p:nvSpPr>
        <p:spPr>
          <a:xfrm rot="5400000">
            <a:off x="250825" y="2636838"/>
            <a:ext cx="2808288" cy="1079500"/>
          </a:xfrm>
          <a:prstGeom prst="rect">
            <a:avLst/>
          </a:prstGeom>
        </p:spPr>
        <p:txBody>
          <a:bodyPr vert="wordArtVert" wrap="none" fromWordArt="1">
            <a:prstTxWarp prst="textPlain">
              <a:avLst>
                <a:gd name="adj" fmla="val 50000"/>
              </a:avLst>
            </a:prstTxWarp>
            <a:normAutofit/>
          </a:bodyPr>
          <a:lstStyle/>
          <a:p>
            <a:pPr algn="ctr"/>
            <a:r>
              <a:rPr lang="en-US" sz="3600">
                <a:ln w="9525" cap="flat" cmpd="sng">
                  <a:solidFill>
                    <a:srgbClr val="FF33CC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FFFF00"/>
                </a:solidFill>
                <a:effectLst>
                  <a:outerShdw dist="35921" dir="2699999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Đố   bé </a:t>
            </a:r>
          </a:p>
        </p:txBody>
      </p:sp>
      <p:sp>
        <p:nvSpPr>
          <p:cNvPr id="28690" name="AutoShape 20"/>
          <p:cNvSpPr/>
          <p:nvPr/>
        </p:nvSpPr>
        <p:spPr>
          <a:xfrm>
            <a:off x="2268538" y="2133600"/>
            <a:ext cx="574675" cy="2159000"/>
          </a:xfrm>
          <a:prstGeom prst="rightBrace">
            <a:avLst>
              <a:gd name="adj1" fmla="val 31307"/>
              <a:gd name="adj2" fmla="val 50000"/>
            </a:avLst>
          </a:prstGeom>
          <a:noFill/>
          <a:ln w="57150" cap="rnd" cmpd="sng">
            <a:solidFill>
              <a:srgbClr val="FF33CC"/>
            </a:solidFill>
            <a:prstDash val="sysDot"/>
            <a:headEnd type="none" w="med" len="med"/>
            <a:tailEnd type="none" w="med" len="med"/>
          </a:ln>
        </p:spPr>
        <p:txBody>
          <a:bodyPr wrap="none" anchor="ctr" anchorCtr="0"/>
          <a:lstStyle/>
          <a:p>
            <a:pPr algn="ctr" eaLnBrk="1" hangingPunct="1"/>
            <a:endParaRPr dirty="0">
              <a:solidFill>
                <a:srgbClr val="FF0000"/>
              </a:solidFill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0" presetClass="path" presetSubtype="0" repeatCount="indefinite" accel="50000" decel="50000" autoRev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73472E-18 2.22222E-6 L 0.81667 2.22222E-6 " pathEditMode="relative" ptsTypes="AA">
                                      <p:cBhvr>
                                        <p:cTn id="11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2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76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76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676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7601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 descr="IMG_1478 copy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9699" name="Picture 3" descr="nen dat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4797425"/>
            <a:ext cx="9144000" cy="205263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9700" name="Picture 4" descr="vuon len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180000">
            <a:off x="3708400" y="2205038"/>
            <a:ext cx="2087563" cy="42926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9701" name="Picture 5" descr="nen dat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5229225"/>
            <a:ext cx="9144000" cy="16287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9702" name="Picture 6" descr="MMAG00178_0000[1]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-10738822" flipH="1">
            <a:off x="1187450" y="4437063"/>
            <a:ext cx="649288" cy="211137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9703" name="Picture 7" descr="MMAG00178_0000[1]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rot="307947" flipH="1">
            <a:off x="0" y="4076700"/>
            <a:ext cx="1047750" cy="3397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9704" name="Picture 8" descr="MMAG00178_0000[1]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 rot="307947" flipH="1">
            <a:off x="3276600" y="4652963"/>
            <a:ext cx="647700" cy="2095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9705" name="Picture 9" descr="sun12[1]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0"/>
            <a:ext cx="3132138" cy="24511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9706" name="Picture 10" descr="sun14[1]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84213" y="333375"/>
            <a:ext cx="1728787" cy="14986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9707" name="AutoShape 11">
            <a:hlinkClick r:id="rId12" action="ppaction://hlinksldjump"/>
          </p:cNvPr>
          <p:cNvSpPr/>
          <p:nvPr/>
        </p:nvSpPr>
        <p:spPr>
          <a:xfrm>
            <a:off x="8172450" y="6232525"/>
            <a:ext cx="971550" cy="549275"/>
          </a:xfrm>
          <a:prstGeom prst="upArrow">
            <a:avLst>
              <a:gd name="adj1" fmla="val 50000"/>
              <a:gd name="adj2" fmla="val 25000"/>
            </a:avLst>
          </a:prstGeom>
          <a:solidFill>
            <a:srgbClr val="00FFFF"/>
          </a:solidFill>
          <a:ln w="38100" cap="rnd" cmpd="sng">
            <a:solidFill>
              <a:srgbClr val="FF0000"/>
            </a:solidFill>
            <a:prstDash val="sysDot"/>
            <a:miter/>
            <a:headEnd type="none" w="med" len="med"/>
            <a:tailEnd type="none" w="med" len="med"/>
          </a:ln>
        </p:spPr>
        <p:txBody>
          <a:bodyPr wrap="none" anchor="ctr" anchorCtr="0"/>
          <a:lstStyle/>
          <a:p>
            <a:pPr algn="ctr" eaLnBrk="1" hangingPunct="1"/>
            <a:r>
              <a:rPr dirty="0">
                <a:solidFill>
                  <a:srgbClr val="0033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Trở </a:t>
            </a:r>
          </a:p>
          <a:p>
            <a:pPr algn="ctr" eaLnBrk="1" hangingPunct="1"/>
            <a:r>
              <a:rPr dirty="0">
                <a:solidFill>
                  <a:srgbClr val="0033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Về</a:t>
            </a:r>
            <a:endParaRPr dirty="0">
              <a:solidFill>
                <a:srgbClr val="003366"/>
              </a:solidFill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</p:spTree>
  </p:cSld>
  <p:clrMapOvr>
    <a:masterClrMapping/>
  </p:clrMapOvr>
  <p:transition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 descr="Hoat_hinh09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925" y="-26987"/>
            <a:ext cx="9109075" cy="66706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0723" name="Picture 3" descr="FALL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860800"/>
            <a:ext cx="9144000" cy="2997200"/>
          </a:xfrm>
          <a:prstGeom prst="rect">
            <a:avLst/>
          </a:prstGeom>
          <a:noFill/>
          <a:ln w="9525">
            <a:noFill/>
          </a:ln>
        </p:spPr>
      </p:pic>
      <p:grpSp>
        <p:nvGrpSpPr>
          <p:cNvPr id="2" name="Group 4"/>
          <p:cNvGrpSpPr/>
          <p:nvPr/>
        </p:nvGrpSpPr>
        <p:grpSpPr>
          <a:xfrm>
            <a:off x="304800" y="3048000"/>
            <a:ext cx="1800225" cy="1666875"/>
            <a:chOff x="480" y="1296"/>
            <a:chExt cx="1584" cy="1824"/>
          </a:xfrm>
        </p:grpSpPr>
        <p:pic>
          <p:nvPicPr>
            <p:cNvPr id="30733" name="Picture 5" descr="AG00317_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80" y="1392"/>
              <a:ext cx="1234" cy="1728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70662" name="AutoShape 6"/>
            <p:cNvSpPr>
              <a:spLocks noChangeArrowheads="1"/>
            </p:cNvSpPr>
            <p:nvPr/>
          </p:nvSpPr>
          <p:spPr bwMode="auto">
            <a:xfrm>
              <a:off x="527" y="1296"/>
              <a:ext cx="1537" cy="577"/>
            </a:xfrm>
            <a:prstGeom prst="cloudCallout">
              <a:avLst>
                <a:gd name="adj1" fmla="val -19074"/>
                <a:gd name="adj2" fmla="val 119968"/>
              </a:avLst>
            </a:prstGeom>
            <a:noFill/>
            <a:ln w="9525">
              <a:solidFill>
                <a:schemeClr val="tx1"/>
              </a:solidFill>
              <a:round/>
            </a:ln>
            <a:effectLst/>
          </p:spPr>
          <p:txBody>
            <a:bodyPr anchor="ctr"/>
            <a:lstStyle/>
            <a:p>
              <a:pPr algn="ctr">
                <a:buNone/>
              </a:pPr>
              <a:r>
                <a:rPr b="1" dirty="0">
                  <a:solidFill>
                    <a:srgbClr val="00FF00"/>
                  </a:solidFill>
                  <a:effectLst>
                    <a:outerShdw blurRad="38100" dist="38100" dir="2700000">
                      <a:srgbClr val="C0C0C0"/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Cố lên</a:t>
              </a:r>
              <a:endParaRPr b="1" dirty="0">
                <a:solidFill>
                  <a:srgbClr val="00FF00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Arial" panose="020B0604020202020204" pitchFamily="34" charset="0"/>
                <a:ea typeface="Arial" panose="020B0604020202020204" pitchFamily="34" charset="0"/>
              </a:endParaRPr>
            </a:p>
          </p:txBody>
        </p:sp>
      </p:grpSp>
      <p:pic>
        <p:nvPicPr>
          <p:cNvPr id="30725" name="Picture 7" descr="dolphin_clr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00563" y="6246813"/>
            <a:ext cx="1528762" cy="611187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0726" name="Picture 8" descr="elephants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1404282">
            <a:off x="1476375" y="5300663"/>
            <a:ext cx="847725" cy="6953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0727" name="Picture 9" descr="elephants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339975" y="5949950"/>
            <a:ext cx="503238" cy="4127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0728" name="Picture 10" descr="mustangCLR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-256086">
            <a:off x="823913" y="417513"/>
            <a:ext cx="1800225" cy="900112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70667" name="AutoShape 11"/>
          <p:cNvSpPr/>
          <p:nvPr/>
        </p:nvSpPr>
        <p:spPr>
          <a:xfrm>
            <a:off x="3203575" y="544513"/>
            <a:ext cx="5616575" cy="3744912"/>
          </a:xfrm>
          <a:prstGeom prst="star16">
            <a:avLst>
              <a:gd name="adj" fmla="val 37500"/>
            </a:avLst>
          </a:prstGeom>
          <a:noFill/>
          <a:ln w="57150" cap="flat" cmpd="sng">
            <a:solidFill>
              <a:srgbClr val="FF33CC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lstStyle/>
          <a:p>
            <a:pPr algn="ctr" eaLnBrk="1" hangingPunct="1"/>
            <a:endParaRPr sz="24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eaLnBrk="1" hangingPunct="1"/>
            <a:r>
              <a:rPr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Công em chăm sóc từng ng</a:t>
            </a:r>
            <a:r>
              <a:rPr sz="2400" dirty="0">
                <a:solidFill>
                  <a:srgbClr val="FF0000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à</a:t>
            </a:r>
            <a:r>
              <a:rPr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</a:t>
            </a:r>
          </a:p>
          <a:p>
            <a:pPr algn="ctr" eaLnBrk="1" hangingPunct="1"/>
            <a:r>
              <a:rPr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Bắt sâu nhổ cỏ cho cây</a:t>
            </a:r>
          </a:p>
          <a:p>
            <a:pPr algn="ctr" eaLnBrk="1" hangingPunct="1"/>
            <a:r>
              <a:rPr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Bây giờ cây lớn, lá xanh </a:t>
            </a:r>
          </a:p>
          <a:p>
            <a:pPr algn="ctr" eaLnBrk="1" hangingPunct="1"/>
            <a:r>
              <a:rPr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             đầy c</a:t>
            </a:r>
            <a:r>
              <a:rPr sz="2400" dirty="0">
                <a:solidFill>
                  <a:srgbClr val="FF0000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à</a:t>
            </a:r>
            <a:r>
              <a:rPr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</a:t>
            </a:r>
          </a:p>
          <a:p>
            <a:pPr algn="ctr" eaLnBrk="1" hangingPunct="1"/>
            <a:endParaRPr dirty="0">
              <a:solidFill>
                <a:srgbClr val="00FF00"/>
              </a:solidFill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sp>
        <p:nvSpPr>
          <p:cNvPr id="30730" name="Oval 12">
            <a:hlinkClick r:id="rId8" action="ppaction://hlinksldjump"/>
          </p:cNvPr>
          <p:cNvSpPr/>
          <p:nvPr/>
        </p:nvSpPr>
        <p:spPr>
          <a:xfrm>
            <a:off x="8135938" y="6453188"/>
            <a:ext cx="1008062" cy="404812"/>
          </a:xfrm>
          <a:prstGeom prst="ellipse">
            <a:avLst/>
          </a:prstGeom>
          <a:solidFill>
            <a:srgbClr val="00FFFF"/>
          </a:solidFill>
          <a:ln w="9525" cap="flat" cmpd="sng">
            <a:solidFill>
              <a:srgbClr val="0000FF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lstStyle/>
          <a:p>
            <a:pPr algn="ctr" eaLnBrk="1" hangingPunct="1"/>
            <a:r>
              <a:rPr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Đáp án</a:t>
            </a:r>
            <a:endParaRPr dirty="0">
              <a:solidFill>
                <a:srgbClr val="FF0000"/>
              </a:solidFill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sp>
        <p:nvSpPr>
          <p:cNvPr id="30731" name="WordArt 13"/>
          <p:cNvSpPr>
            <a:spLocks noTextEdit="1"/>
          </p:cNvSpPr>
          <p:nvPr/>
        </p:nvSpPr>
        <p:spPr>
          <a:xfrm>
            <a:off x="179388" y="1484313"/>
            <a:ext cx="3313112" cy="1854200"/>
          </a:xfrm>
          <a:prstGeom prst="rect">
            <a:avLst/>
          </a:prstGeom>
        </p:spPr>
        <p:txBody>
          <a:bodyPr wrap="none" fromWordArt="1">
            <a:prstTxWarp prst="textArchUp">
              <a:avLst>
                <a:gd name="adj" fmla="val 11683730"/>
              </a:avLst>
            </a:prstTxWarp>
            <a:normAutofit/>
          </a:bodyPr>
          <a:lstStyle/>
          <a:p>
            <a:pPr algn="ctr"/>
            <a:r>
              <a:rPr lang="en-US" sz="3600">
                <a:ln w="9525" cap="flat" cmpd="sng">
                  <a:solidFill>
                    <a:srgbClr val="FFFF00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BÉ BIẾT KHÔNG?</a:t>
            </a:r>
          </a:p>
        </p:txBody>
      </p:sp>
      <p:pic>
        <p:nvPicPr>
          <p:cNvPr id="30732" name="Picture 17" descr="XHRDO005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 rot="-8248655">
            <a:off x="1471613" y="1103313"/>
            <a:ext cx="685800" cy="58737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0" presetClass="path" presetSubtype="0" repeatCount="indefinite" accel="50000" decel="50000" autoRev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-1.48148E-6 L -0.01979 0.38241 " pathEditMode="relative" rAng="0" ptsTypes="AA">
                                      <p:cBhvr>
                                        <p:cTn id="11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00" y="19100"/>
                                    </p:animMotion>
                                  </p:childTnLst>
                                </p:cTn>
                              </p:par>
                              <p:par>
                                <p:cTn id="12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3" dur="100" fill="hold"/>
                                        <p:tgtEl>
                                          <p:spTgt spid="3073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14" dur="100" fill="hold"/>
                                        <p:tgtEl>
                                          <p:spTgt spid="3073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5" dur="100" fill="hold"/>
                                        <p:tgtEl>
                                          <p:spTgt spid="3073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" dur="100" fill="hold"/>
                                        <p:tgtEl>
                                          <p:spTgt spid="3073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07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07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07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7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6" dur="2000"/>
                                        <p:tgtEl>
                                          <p:spTgt spid="706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0667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 descr="mat troi moc"/>
          <p:cNvPicPr/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1747" name="Picture 3" descr="nen dat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4805363"/>
            <a:ext cx="9144000" cy="2052637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1748" name="Picture 4" descr="vuon len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180000">
            <a:off x="3711575" y="2208213"/>
            <a:ext cx="1866900" cy="432911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1749" name="Picture 5" descr="nen dat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5229225"/>
            <a:ext cx="9144000" cy="16287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1750" name="Picture 6" descr="nhanh cay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492500" y="908050"/>
            <a:ext cx="2341563" cy="249396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1751" name="Picture 7" descr="MMAG00178_0000[1]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rot="-404802" flipH="1">
            <a:off x="1187450" y="4437063"/>
            <a:ext cx="649288" cy="211137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1752" name="Picture 8" descr="MMAG00178_0000[1]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 rot="307947" flipH="1">
            <a:off x="0" y="4221163"/>
            <a:ext cx="1047750" cy="3397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1753" name="Picture 9" descr="MMAG00178_0000[1]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 rot="-10184106" flipH="1">
            <a:off x="755650" y="4508500"/>
            <a:ext cx="647700" cy="2095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1754" name="Picture 10" descr="sun12[1]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0" y="0"/>
            <a:ext cx="2843213" cy="22256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1755" name="Picture 11" descr="sun14[1]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539750" y="333375"/>
            <a:ext cx="1655763" cy="14351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1756" name="AutoShape 12">
            <a:hlinkClick r:id="rId13" action="ppaction://hlinksldjump"/>
          </p:cNvPr>
          <p:cNvSpPr/>
          <p:nvPr/>
        </p:nvSpPr>
        <p:spPr>
          <a:xfrm>
            <a:off x="8172450" y="6232525"/>
            <a:ext cx="971550" cy="549275"/>
          </a:xfrm>
          <a:prstGeom prst="upArrow">
            <a:avLst>
              <a:gd name="adj1" fmla="val 50000"/>
              <a:gd name="adj2" fmla="val 25000"/>
            </a:avLst>
          </a:prstGeom>
          <a:solidFill>
            <a:srgbClr val="00FFFF"/>
          </a:solidFill>
          <a:ln w="38100" cap="rnd" cmpd="sng">
            <a:solidFill>
              <a:srgbClr val="FF0000"/>
            </a:solidFill>
            <a:prstDash val="sysDot"/>
            <a:miter/>
            <a:headEnd type="none" w="med" len="med"/>
            <a:tailEnd type="none" w="med" len="med"/>
          </a:ln>
        </p:spPr>
        <p:txBody>
          <a:bodyPr wrap="none" anchor="ctr" anchorCtr="0"/>
          <a:lstStyle/>
          <a:p>
            <a:pPr algn="ctr" eaLnBrk="1" hangingPunct="1"/>
            <a:r>
              <a:rPr dirty="0">
                <a:solidFill>
                  <a:srgbClr val="0033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Trở </a:t>
            </a:r>
          </a:p>
          <a:p>
            <a:pPr algn="ctr" eaLnBrk="1" hangingPunct="1"/>
            <a:r>
              <a:rPr dirty="0">
                <a:solidFill>
                  <a:srgbClr val="0033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Về</a:t>
            </a:r>
            <a:endParaRPr dirty="0">
              <a:solidFill>
                <a:srgbClr val="003366"/>
              </a:solidFill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</p:spTree>
  </p:cSld>
  <p:clrMapOvr>
    <a:masterClrMapping/>
  </p:clrMapOvr>
  <p:transition advClick="0" advTm="3000"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 descr="bfb004mz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  <p:grpSp>
        <p:nvGrpSpPr>
          <p:cNvPr id="2" name="Group 3"/>
          <p:cNvGrpSpPr/>
          <p:nvPr/>
        </p:nvGrpSpPr>
        <p:grpSpPr>
          <a:xfrm>
            <a:off x="250825" y="0"/>
            <a:ext cx="1800225" cy="1666875"/>
            <a:chOff x="480" y="1296"/>
            <a:chExt cx="1584" cy="1824"/>
          </a:xfrm>
        </p:grpSpPr>
        <p:pic>
          <p:nvPicPr>
            <p:cNvPr id="32778" name="Picture 4" descr="AG00317_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80" y="1392"/>
              <a:ext cx="1234" cy="1728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73733" name="AutoShape 5"/>
            <p:cNvSpPr>
              <a:spLocks noChangeArrowheads="1"/>
            </p:cNvSpPr>
            <p:nvPr/>
          </p:nvSpPr>
          <p:spPr bwMode="auto">
            <a:xfrm>
              <a:off x="527" y="1296"/>
              <a:ext cx="1537" cy="577"/>
            </a:xfrm>
            <a:prstGeom prst="cloudCallout">
              <a:avLst>
                <a:gd name="adj1" fmla="val -19074"/>
                <a:gd name="adj2" fmla="val 119968"/>
              </a:avLst>
            </a:prstGeom>
            <a:noFill/>
            <a:ln w="9525">
              <a:solidFill>
                <a:schemeClr val="tx1"/>
              </a:solidFill>
              <a:round/>
            </a:ln>
            <a:effectLst/>
          </p:spPr>
          <p:txBody>
            <a:bodyPr anchor="ctr"/>
            <a:lstStyle/>
            <a:p>
              <a:pPr algn="ctr">
                <a:buNone/>
              </a:pPr>
              <a:r>
                <a:rPr b="1" dirty="0">
                  <a:solidFill>
                    <a:srgbClr val="00FF00"/>
                  </a:solidFill>
                  <a:effectLst>
                    <a:outerShdw blurRad="38100" dist="38100" dir="2700000">
                      <a:srgbClr val="C0C0C0"/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Cố lên</a:t>
              </a:r>
              <a:endParaRPr b="1" dirty="0">
                <a:solidFill>
                  <a:srgbClr val="00FF00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Arial" panose="020B0604020202020204" pitchFamily="34" charset="0"/>
                <a:ea typeface="Arial" panose="020B0604020202020204" pitchFamily="34" charset="0"/>
              </a:endParaRPr>
            </a:p>
          </p:txBody>
        </p:sp>
      </p:grpSp>
      <p:pic>
        <p:nvPicPr>
          <p:cNvPr id="32772" name="Picture 6" descr="CARD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27538" y="3810000"/>
            <a:ext cx="4716462" cy="3141663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73735" name="AutoShape 7"/>
          <p:cNvSpPr/>
          <p:nvPr/>
        </p:nvSpPr>
        <p:spPr>
          <a:xfrm>
            <a:off x="684213" y="692150"/>
            <a:ext cx="7056437" cy="3960813"/>
          </a:xfrm>
          <a:prstGeom prst="sun">
            <a:avLst>
              <a:gd name="adj" fmla="val 25000"/>
            </a:avLst>
          </a:prstGeom>
          <a:solidFill>
            <a:srgbClr val="FF66FF"/>
          </a:solidFill>
          <a:ln w="28575" cap="flat" cmpd="sng">
            <a:solidFill>
              <a:srgbClr val="FF33CC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lstStyle/>
          <a:p>
            <a:pPr algn="ctr" eaLnBrk="1" hangingPunct="1"/>
            <a:r>
              <a:rPr sz="24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Khi đủ tháng ng</a:t>
            </a:r>
            <a:r>
              <a:rPr sz="2400" b="1" dirty="0">
                <a:solidFill>
                  <a:srgbClr val="FFFF00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à</a:t>
            </a:r>
            <a:r>
              <a:rPr sz="24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</a:t>
            </a:r>
          </a:p>
          <a:p>
            <a:pPr algn="ctr" eaLnBrk="1" hangingPunct="1"/>
            <a:r>
              <a:rPr sz="24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Tôi tỏa mùi hương</a:t>
            </a:r>
          </a:p>
          <a:p>
            <a:pPr algn="ctr" eaLnBrk="1" hangingPunct="1"/>
            <a:r>
              <a:rPr sz="24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Bướm ong đều thích</a:t>
            </a:r>
            <a:endParaRPr sz="2400" b="1" dirty="0">
              <a:solidFill>
                <a:srgbClr val="FFFF00"/>
              </a:solidFill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sp>
        <p:nvSpPr>
          <p:cNvPr id="32774" name="Oval 8">
            <a:hlinkClick r:id="rId5" action="ppaction://hlinksldjump"/>
          </p:cNvPr>
          <p:cNvSpPr/>
          <p:nvPr/>
        </p:nvSpPr>
        <p:spPr>
          <a:xfrm>
            <a:off x="8135938" y="6427788"/>
            <a:ext cx="1008062" cy="404812"/>
          </a:xfrm>
          <a:prstGeom prst="ellipse">
            <a:avLst/>
          </a:prstGeom>
          <a:solidFill>
            <a:srgbClr val="00FFFF"/>
          </a:solidFill>
          <a:ln w="9525" cap="flat" cmpd="sng">
            <a:solidFill>
              <a:srgbClr val="0000FF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lstStyle/>
          <a:p>
            <a:pPr algn="ctr" eaLnBrk="1" hangingPunct="1"/>
            <a:r>
              <a:rPr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Đáp án</a:t>
            </a:r>
            <a:endParaRPr dirty="0">
              <a:solidFill>
                <a:srgbClr val="FF0000"/>
              </a:solidFill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sp>
        <p:nvSpPr>
          <p:cNvPr id="32775" name="WordArt 9"/>
          <p:cNvSpPr>
            <a:spLocks noTextEdit="1"/>
          </p:cNvSpPr>
          <p:nvPr/>
        </p:nvSpPr>
        <p:spPr>
          <a:xfrm>
            <a:off x="6804025" y="3213100"/>
            <a:ext cx="1798638" cy="771525"/>
          </a:xfrm>
          <a:prstGeom prst="rect">
            <a:avLst/>
          </a:prstGeom>
        </p:spPr>
        <p:txBody>
          <a:bodyPr wrap="none" fromWordArt="1">
            <a:prstTxWarp prst="textArchUp">
              <a:avLst>
                <a:gd name="adj" fmla="val 10800009"/>
              </a:avLst>
            </a:prstTxWarp>
            <a:normAutofit/>
          </a:bodyPr>
          <a:lstStyle/>
          <a:p>
            <a:pPr algn="ctr"/>
            <a:r>
              <a:rPr lang="en-US" sz="3600">
                <a:ln w="9525" cap="flat" cmpd="sng">
                  <a:solidFill>
                    <a:srgbClr val="FF0000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Đố các bạn nhé!</a:t>
            </a:r>
          </a:p>
        </p:txBody>
      </p:sp>
      <p:sp>
        <p:nvSpPr>
          <p:cNvPr id="32776" name="AutoShape 10"/>
          <p:cNvSpPr/>
          <p:nvPr/>
        </p:nvSpPr>
        <p:spPr>
          <a:xfrm>
            <a:off x="6402388" y="3013075"/>
            <a:ext cx="2519362" cy="936625"/>
          </a:xfrm>
          <a:prstGeom prst="cloudCallout">
            <a:avLst>
              <a:gd name="adj1" fmla="val -10995"/>
              <a:gd name="adj2" fmla="val 122880"/>
            </a:avLst>
          </a:prstGeom>
          <a:noFill/>
          <a:ln w="28575" cap="flat" cmpd="sng">
            <a:solidFill>
              <a:srgbClr val="00FFFF"/>
            </a:solidFill>
            <a:prstDash val="solid"/>
            <a:headEnd type="none" w="med" len="med"/>
            <a:tailEnd type="none" w="med" len="med"/>
          </a:ln>
        </p:spPr>
        <p:txBody>
          <a:bodyPr/>
          <a:lstStyle/>
          <a:p>
            <a:pPr algn="ctr" eaLnBrk="1" hangingPunct="1"/>
            <a:endParaRPr dirty="0"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pic>
        <p:nvPicPr>
          <p:cNvPr id="32777" name="Picture 11" descr="Bunny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-28575" y="4840288"/>
            <a:ext cx="2017713" cy="2017712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0" presetClass="path" presetSubtype="0" repeatCount="indefinite" accel="50000" decel="50000" autoRev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73472E-18 2.22222E-6 L 0.81667 2.22222E-6 " pathEditMode="relative" ptsTypes="AA">
                                      <p:cBhvr>
                                        <p:cTn id="11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2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37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37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37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373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373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373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373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373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373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373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373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373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BAR_EL~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2286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7171" name="Picture 3" descr="BAR_EL~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29400"/>
            <a:ext cx="9144000" cy="2286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7172" name="Picture 4" descr="BAR_EL~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-5400000">
            <a:off x="-3162300" y="3314700"/>
            <a:ext cx="6477000" cy="1524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7173" name="Picture 5" descr="BAR_EL~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-5400000">
            <a:off x="5829300" y="3314700"/>
            <a:ext cx="6477000" cy="1524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7174" name="Picture 6" descr="Floral">
            <a:hlinkClick r:id="" action="ppaction://noaction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7239000" y="381000"/>
            <a:ext cx="1409700" cy="14478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7175" name="Picture 9" descr="Floral">
            <a:hlinkClick r:id="" action="ppaction://noaction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7239000" y="5029200"/>
            <a:ext cx="1409700" cy="14478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86379" name="WordArt 11"/>
          <p:cNvSpPr>
            <a:spLocks noChangeArrowheads="1" noChangeShapeType="1" noTextEdit="1"/>
          </p:cNvSpPr>
          <p:nvPr/>
        </p:nvSpPr>
        <p:spPr bwMode="auto">
          <a:xfrm>
            <a:off x="1600200" y="1905000"/>
            <a:ext cx="6705600" cy="2590800"/>
          </a:xfrm>
          <a:prstGeom prst="rect">
            <a:avLst/>
          </a:prstGeom>
        </p:spPr>
        <p:txBody>
          <a:bodyPr wrap="none" numCol="1" fromWordArt="1">
            <a:prstTxWarp prst="textWave1">
              <a:avLst>
                <a:gd name="adj1" fmla="val 13005"/>
                <a:gd name="adj2" fmla="val 0"/>
              </a:avLst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vi-VN" sz="2400" b="1" i="0" u="none" strike="noStrike" kern="10" cap="none" spc="0" normalizeH="0" baseline="0" noProof="0" dirty="0">
                <a:ln w="12700">
                  <a:solidFill>
                    <a:schemeClr val="tx1"/>
                  </a:solidFill>
                  <a:round/>
                </a:ln>
                <a:solidFill>
                  <a:srgbClr val="FFFF00"/>
                </a:soli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uLnTx/>
                <a:uFillTx/>
                <a:latin typeface="Arial" panose="020B0604020202020204"/>
                <a:ea typeface="+mn-ea"/>
                <a:cs typeface="Arial" panose="020B0604020202020204"/>
              </a:rPr>
              <a:t>Hoạt động 2: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vi-VN" sz="2400" b="1" i="0" u="none" strike="noStrike" kern="10" cap="none" spc="0" normalizeH="0" baseline="0" noProof="0" dirty="0">
                <a:ln w="12700">
                  <a:solidFill>
                    <a:srgbClr val="FF0066"/>
                  </a:solidFill>
                  <a:round/>
                </a:ln>
                <a:solidFill>
                  <a:srgbClr val="33CC33"/>
                </a:soli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uLnTx/>
                <a:uFillTx/>
                <a:latin typeface="Arial" panose="020B0604020202020204"/>
                <a:ea typeface="+mn-ea"/>
                <a:cs typeface="Arial" panose="020B0604020202020204"/>
              </a:rPr>
              <a:t>Bé khám phá </a:t>
            </a:r>
            <a:endParaRPr kumimoji="0" lang="en-US" sz="2400" b="1" i="0" u="none" strike="noStrike" kern="10" cap="none" spc="0" normalizeH="0" baseline="0" noProof="0" dirty="0">
              <a:ln w="12700">
                <a:solidFill>
                  <a:srgbClr val="FF0066"/>
                </a:solidFill>
                <a:round/>
              </a:ln>
              <a:solidFill>
                <a:srgbClr val="33CC33"/>
              </a:solidFill>
              <a:effectLst>
                <a:outerShdw dist="35921" dir="2700000" sy="50000" kx="2115830" algn="bl" rotWithShape="0">
                  <a:srgbClr val="C0C0C0">
                    <a:alpha val="79999"/>
                  </a:srgbClr>
                </a:outerShdw>
              </a:effectLst>
              <a:uLnTx/>
              <a:uFillTx/>
              <a:latin typeface="Arial" panose="020B0604020202020204"/>
              <a:ea typeface="+mn-ea"/>
              <a:cs typeface="Arial" panose="020B0604020202020204"/>
            </a:endParaRPr>
          </a:p>
        </p:txBody>
      </p:sp>
      <p:pic>
        <p:nvPicPr>
          <p:cNvPr id="7177" name="Picture 6" descr="Floral">
            <a:hlinkClick r:id="" action="ppaction://noaction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0" y="304800"/>
            <a:ext cx="1409700" cy="14478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7178" name="Picture 6" descr="Floral">
            <a:hlinkClick r:id="" action="ppaction://noaction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457200" y="5029200"/>
            <a:ext cx="1409700" cy="14478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3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8637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63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863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 descr="mat troi moc"/>
          <p:cNvPicPr/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3795" name="Picture 3" descr="nen dat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4805363"/>
            <a:ext cx="9144000" cy="2052637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3796" name="Picture 4" descr="vuon len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180000">
            <a:off x="3711575" y="2208213"/>
            <a:ext cx="1866900" cy="432911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3797" name="Picture 5" descr="nen dat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5229225"/>
            <a:ext cx="9144000" cy="16287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3798" name="Picture 6" descr="ra hoa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238500" y="620713"/>
            <a:ext cx="2846388" cy="26225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3799" name="Picture 7" descr="MMAG00178_0000[1]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rot="-404802" flipH="1">
            <a:off x="1187450" y="4437063"/>
            <a:ext cx="649288" cy="211137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3800" name="Picture 8" descr="MMAG00178_0000[1]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 rot="307947" flipH="1">
            <a:off x="0" y="4221163"/>
            <a:ext cx="1047750" cy="3397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3801" name="Picture 9" descr="MMAG00178_0000[1]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 rot="-10184106" flipH="1">
            <a:off x="609600" y="4572000"/>
            <a:ext cx="647700" cy="2095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3802" name="Picture 10" descr="sun12[1]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0" y="0"/>
            <a:ext cx="3132138" cy="24511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3803" name="Picture 11" descr="sun14[1]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611188" y="260350"/>
            <a:ext cx="1835150" cy="15906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3804" name="Picture 12" descr="3d butterfly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5219700" y="476250"/>
            <a:ext cx="800100" cy="4667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3805" name="Picture 13" descr="3d butterfly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0" y="4149725"/>
            <a:ext cx="800100" cy="46672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3806" name="AutoShape 17">
            <a:hlinkClick r:id="rId14" action="ppaction://hlinksldjump"/>
          </p:cNvPr>
          <p:cNvSpPr/>
          <p:nvPr/>
        </p:nvSpPr>
        <p:spPr>
          <a:xfrm>
            <a:off x="8172450" y="6232525"/>
            <a:ext cx="971550" cy="549275"/>
          </a:xfrm>
          <a:prstGeom prst="upArrow">
            <a:avLst>
              <a:gd name="adj1" fmla="val 50000"/>
              <a:gd name="adj2" fmla="val 25000"/>
            </a:avLst>
          </a:prstGeom>
          <a:solidFill>
            <a:srgbClr val="00FFFF"/>
          </a:solidFill>
          <a:ln w="38100" cap="rnd" cmpd="sng">
            <a:solidFill>
              <a:srgbClr val="FF0000"/>
            </a:solidFill>
            <a:prstDash val="sysDot"/>
            <a:miter/>
            <a:headEnd type="none" w="med" len="med"/>
            <a:tailEnd type="none" w="med" len="med"/>
          </a:ln>
        </p:spPr>
        <p:txBody>
          <a:bodyPr wrap="none" anchor="ctr" anchorCtr="0"/>
          <a:lstStyle/>
          <a:p>
            <a:pPr algn="ctr" eaLnBrk="1" hangingPunct="1"/>
            <a:r>
              <a:rPr dirty="0">
                <a:solidFill>
                  <a:srgbClr val="0033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Trở </a:t>
            </a:r>
          </a:p>
          <a:p>
            <a:pPr algn="ctr" eaLnBrk="1" hangingPunct="1"/>
            <a:r>
              <a:rPr dirty="0">
                <a:solidFill>
                  <a:srgbClr val="0033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Về</a:t>
            </a:r>
            <a:endParaRPr dirty="0">
              <a:solidFill>
                <a:srgbClr val="003366"/>
              </a:solidFill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</p:spTree>
  </p:cSld>
  <p:clrMapOvr>
    <a:masterClrMapping/>
  </p:clrMapOvr>
  <p:transition/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 descr="Nen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4819" name="Picture 3" descr="3d bird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51725" y="0"/>
            <a:ext cx="1439863" cy="69373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4820" name="Picture 4" descr="3d bird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80063" y="620713"/>
            <a:ext cx="1439862" cy="693737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4821" name="Picture 5" descr="bunnyCLR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992513">
            <a:off x="5867400" y="4221163"/>
            <a:ext cx="1120775" cy="11207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4822" name="Picture 6" descr="Bunny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28575" y="4840288"/>
            <a:ext cx="2017713" cy="2017712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76807" name="Oval 7"/>
          <p:cNvSpPr/>
          <p:nvPr/>
        </p:nvSpPr>
        <p:spPr>
          <a:xfrm>
            <a:off x="468313" y="188913"/>
            <a:ext cx="4175125" cy="3887787"/>
          </a:xfrm>
          <a:prstGeom prst="ellipse">
            <a:avLst/>
          </a:prstGeom>
          <a:noFill/>
          <a:ln w="57150" cap="flat" cmpd="sng">
            <a:solidFill>
              <a:srgbClr val="FFCC00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lstStyle/>
          <a:p>
            <a:pPr algn="ctr" eaLnBrk="1" hangingPunct="1"/>
            <a:endParaRPr sz="32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eaLnBrk="1" hangingPunct="1"/>
            <a:r>
              <a:rPr sz="3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Công em chăm bón</a:t>
            </a:r>
          </a:p>
          <a:p>
            <a:pPr algn="ctr" eaLnBrk="1" hangingPunct="1"/>
            <a:r>
              <a:rPr sz="3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Đã đến ng</a:t>
            </a:r>
            <a:r>
              <a:rPr sz="3200" dirty="0">
                <a:solidFill>
                  <a:srgbClr val="FF0000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à</a:t>
            </a:r>
            <a:r>
              <a:rPr sz="3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 rồi</a:t>
            </a:r>
          </a:p>
          <a:p>
            <a:pPr algn="ctr" eaLnBrk="1" hangingPunct="1"/>
            <a:r>
              <a:rPr sz="3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Bây giờ thu hoạch</a:t>
            </a:r>
            <a:endParaRPr sz="3200" dirty="0">
              <a:solidFill>
                <a:srgbClr val="FF0000"/>
              </a:solidFill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sp>
        <p:nvSpPr>
          <p:cNvPr id="34824" name="Oval 8">
            <a:hlinkClick r:id="rId6" action="ppaction://hlinksldjump"/>
          </p:cNvPr>
          <p:cNvSpPr/>
          <p:nvPr/>
        </p:nvSpPr>
        <p:spPr>
          <a:xfrm>
            <a:off x="8135938" y="6453188"/>
            <a:ext cx="1008062" cy="404812"/>
          </a:xfrm>
          <a:prstGeom prst="ellipse">
            <a:avLst/>
          </a:prstGeom>
          <a:solidFill>
            <a:srgbClr val="00FFFF"/>
          </a:solidFill>
          <a:ln w="9525" cap="flat" cmpd="sng">
            <a:solidFill>
              <a:srgbClr val="0000FF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lstStyle/>
          <a:p>
            <a:pPr algn="ctr" eaLnBrk="1" hangingPunct="1"/>
            <a:r>
              <a:rPr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Đáp án</a:t>
            </a:r>
            <a:endParaRPr dirty="0">
              <a:solidFill>
                <a:srgbClr val="FF0000"/>
              </a:solidFill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sp>
        <p:nvSpPr>
          <p:cNvPr id="34825" name="WordArt 9"/>
          <p:cNvSpPr>
            <a:spLocks noTextEdit="1"/>
          </p:cNvSpPr>
          <p:nvPr/>
        </p:nvSpPr>
        <p:spPr>
          <a:xfrm>
            <a:off x="1174750" y="785813"/>
            <a:ext cx="2808288" cy="1133475"/>
          </a:xfrm>
          <a:prstGeom prst="rect">
            <a:avLst/>
          </a:prstGeom>
        </p:spPr>
        <p:txBody>
          <a:bodyPr wrap="none" fromWordArt="1">
            <a:prstTxWarp prst="textArchUp">
              <a:avLst>
                <a:gd name="adj" fmla="val 10800010"/>
              </a:avLst>
            </a:prstTxWarp>
            <a:normAutofit/>
          </a:bodyPr>
          <a:lstStyle/>
          <a:p>
            <a:pPr algn="ctr"/>
            <a:r>
              <a:rPr lang="en-US" sz="3600">
                <a:ln w="9525" cap="flat" cmpd="sng">
                  <a:solidFill>
                    <a:srgbClr val="FF00FF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FF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ĐỐ BÉ BIẾT</a:t>
            </a:r>
          </a:p>
        </p:txBody>
      </p:sp>
      <p:pic>
        <p:nvPicPr>
          <p:cNvPr id="34826" name="Picture 10" descr="bunnyCLR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4482189">
            <a:off x="4343400" y="5105400"/>
            <a:ext cx="838200" cy="8382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768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6807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 descr="mat troi moc"/>
          <p:cNvPicPr/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5843" name="Picture 3" descr="nen dat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4805363"/>
            <a:ext cx="9144000" cy="2052637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5844" name="Picture 4" descr="vuon len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180000">
            <a:off x="3711575" y="2208213"/>
            <a:ext cx="1866900" cy="432911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5845" name="Picture 5" descr="nen dat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5229225"/>
            <a:ext cx="9144000" cy="16287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5846" name="Picture 6" descr="ra qua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551238" y="222250"/>
            <a:ext cx="1800225" cy="280511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5847" name="Picture 7" descr="MMAG00178_0000[1]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rot="-404802" flipH="1">
            <a:off x="1187450" y="4437063"/>
            <a:ext cx="649288" cy="211137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5848" name="Picture 8" descr="MMAG00178_0000[1]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 rot="307947" flipH="1">
            <a:off x="0" y="4292600"/>
            <a:ext cx="1047750" cy="3397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5849" name="Picture 9" descr="MMAG00178_0000[1]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 rot="307947" flipH="1">
            <a:off x="1835150" y="4292600"/>
            <a:ext cx="647700" cy="2095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5850" name="Picture 11" descr="sun12[1]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0" y="0"/>
            <a:ext cx="3132138" cy="24511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5851" name="Picture 12" descr="sun14[1]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611188" y="260350"/>
            <a:ext cx="1835150" cy="159067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5852" name="AutoShape 13">
            <a:hlinkClick r:id="rId13" action="ppaction://hlinksldjump"/>
          </p:cNvPr>
          <p:cNvSpPr/>
          <p:nvPr/>
        </p:nvSpPr>
        <p:spPr>
          <a:xfrm>
            <a:off x="8172450" y="6232525"/>
            <a:ext cx="971550" cy="549275"/>
          </a:xfrm>
          <a:prstGeom prst="upArrow">
            <a:avLst>
              <a:gd name="adj1" fmla="val 50000"/>
              <a:gd name="adj2" fmla="val 25000"/>
            </a:avLst>
          </a:prstGeom>
          <a:solidFill>
            <a:srgbClr val="00FFFF"/>
          </a:solidFill>
          <a:ln w="38100" cap="rnd" cmpd="sng">
            <a:solidFill>
              <a:srgbClr val="FF0000"/>
            </a:solidFill>
            <a:prstDash val="sysDot"/>
            <a:miter/>
            <a:headEnd type="none" w="med" len="med"/>
            <a:tailEnd type="none" w="med" len="med"/>
          </a:ln>
        </p:spPr>
        <p:txBody>
          <a:bodyPr wrap="none" anchor="ctr" anchorCtr="0"/>
          <a:lstStyle/>
          <a:p>
            <a:pPr algn="ctr" eaLnBrk="1" hangingPunct="1"/>
            <a:r>
              <a:rPr dirty="0">
                <a:solidFill>
                  <a:srgbClr val="0033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Trở </a:t>
            </a:r>
          </a:p>
          <a:p>
            <a:pPr algn="ctr" eaLnBrk="1" hangingPunct="1"/>
            <a:r>
              <a:rPr dirty="0">
                <a:solidFill>
                  <a:srgbClr val="0033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Về</a:t>
            </a:r>
            <a:endParaRPr dirty="0">
              <a:solidFill>
                <a:srgbClr val="003366"/>
              </a:solidFill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</p:spTree>
  </p:cSld>
  <p:clrMapOvr>
    <a:masterClrMapping/>
  </p:clrMapOvr>
  <p:transition/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Oval 2"/>
          <p:cNvSpPr/>
          <p:nvPr/>
        </p:nvSpPr>
        <p:spPr>
          <a:xfrm>
            <a:off x="2159000" y="1509713"/>
            <a:ext cx="4824413" cy="4968875"/>
          </a:xfrm>
          <a:prstGeom prst="ellipse">
            <a:avLst/>
          </a:prstGeom>
          <a:solidFill>
            <a:schemeClr val="accent1"/>
          </a:solidFill>
          <a:ln w="44450" cap="flat" cmpd="sng">
            <a:solidFill>
              <a:srgbClr val="008000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lstStyle/>
          <a:p>
            <a:endParaRPr dirty="0">
              <a:latin typeface="Arial" panose="020B0604020202020204" pitchFamily="34" charset="0"/>
            </a:endParaRPr>
          </a:p>
        </p:txBody>
      </p:sp>
      <p:pic>
        <p:nvPicPr>
          <p:cNvPr id="189443" name="Picture 3" descr="vong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62200" y="838200"/>
            <a:ext cx="1871663" cy="187166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89444" name="Picture 4" descr="vong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19800" y="2743200"/>
            <a:ext cx="1800225" cy="174783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89445" name="Picture 5" descr="vong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76800" y="4572000"/>
            <a:ext cx="1954213" cy="20605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89446" name="Picture 6" descr="vong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362200" y="4846638"/>
            <a:ext cx="1963738" cy="201136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89447" name="Picture 7" descr="vong 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66800" y="2819400"/>
            <a:ext cx="2108200" cy="21590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89448" name="Picture 8" descr="vong 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724400" y="838200"/>
            <a:ext cx="1800225" cy="17145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89449" name="Line 9"/>
          <p:cNvSpPr/>
          <p:nvPr/>
        </p:nvSpPr>
        <p:spPr>
          <a:xfrm>
            <a:off x="2057400" y="457200"/>
            <a:ext cx="419100" cy="762000"/>
          </a:xfrm>
          <a:prstGeom prst="line">
            <a:avLst/>
          </a:prstGeom>
          <a:ln w="127000" cap="flat" cmpd="sng">
            <a:solidFill>
              <a:srgbClr val="000080"/>
            </a:solidFill>
            <a:prstDash val="solid"/>
            <a:headEnd type="none" w="med" len="med"/>
            <a:tailEnd type="triangle" w="med" len="med"/>
          </a:ln>
        </p:spPr>
      </p:sp>
      <p:sp>
        <p:nvSpPr>
          <p:cNvPr id="189450" name="Line 10"/>
          <p:cNvSpPr/>
          <p:nvPr/>
        </p:nvSpPr>
        <p:spPr>
          <a:xfrm>
            <a:off x="6934200" y="5791200"/>
            <a:ext cx="1219200" cy="0"/>
          </a:xfrm>
          <a:prstGeom prst="line">
            <a:avLst/>
          </a:prstGeom>
          <a:ln w="127000" cap="flat" cmpd="sng">
            <a:solidFill>
              <a:srgbClr val="000080"/>
            </a:solidFill>
            <a:prstDash val="solid"/>
            <a:headEnd type="triangle" w="med" len="med"/>
            <a:tailEnd type="none" w="med" len="med"/>
          </a:ln>
        </p:spPr>
      </p:sp>
      <p:sp>
        <p:nvSpPr>
          <p:cNvPr id="189451" name="Line 11"/>
          <p:cNvSpPr/>
          <p:nvPr/>
        </p:nvSpPr>
        <p:spPr>
          <a:xfrm rot="3000000">
            <a:off x="4683125" y="511175"/>
            <a:ext cx="952500" cy="0"/>
          </a:xfrm>
          <a:prstGeom prst="line">
            <a:avLst/>
          </a:prstGeom>
          <a:ln w="127000" cap="flat" cmpd="sng">
            <a:solidFill>
              <a:srgbClr val="000080"/>
            </a:solidFill>
            <a:prstDash val="solid"/>
            <a:headEnd type="none" w="med" len="med"/>
            <a:tailEnd type="triangle" w="med" len="med"/>
          </a:ln>
        </p:spPr>
      </p:sp>
      <p:sp>
        <p:nvSpPr>
          <p:cNvPr id="189452" name="Line 12"/>
          <p:cNvSpPr/>
          <p:nvPr/>
        </p:nvSpPr>
        <p:spPr>
          <a:xfrm rot="6600000" flipH="1" flipV="1">
            <a:off x="7280275" y="2224088"/>
            <a:ext cx="1152525" cy="304800"/>
          </a:xfrm>
          <a:prstGeom prst="line">
            <a:avLst/>
          </a:prstGeom>
          <a:ln w="127000" cap="flat" cmpd="sng">
            <a:solidFill>
              <a:srgbClr val="000080"/>
            </a:solidFill>
            <a:prstDash val="solid"/>
            <a:headEnd type="triangle" w="med" len="med"/>
            <a:tailEnd type="none" w="med" len="med"/>
          </a:ln>
        </p:spPr>
      </p:sp>
      <p:sp>
        <p:nvSpPr>
          <p:cNvPr id="189453" name="Line 13"/>
          <p:cNvSpPr/>
          <p:nvPr/>
        </p:nvSpPr>
        <p:spPr>
          <a:xfrm rot="-3900000">
            <a:off x="1123950" y="4972050"/>
            <a:ext cx="647700" cy="0"/>
          </a:xfrm>
          <a:prstGeom prst="line">
            <a:avLst/>
          </a:prstGeom>
          <a:ln w="127000" cap="flat" cmpd="sng">
            <a:solidFill>
              <a:srgbClr val="000080"/>
            </a:solidFill>
            <a:prstDash val="solid"/>
            <a:headEnd type="none" w="med" len="med"/>
            <a:tailEnd type="triangle" w="med" len="med"/>
          </a:ln>
        </p:spPr>
      </p:sp>
      <p:sp>
        <p:nvSpPr>
          <p:cNvPr id="189454" name="Line 14"/>
          <p:cNvSpPr/>
          <p:nvPr/>
        </p:nvSpPr>
        <p:spPr>
          <a:xfrm rot="-6600000">
            <a:off x="4095750" y="6343650"/>
            <a:ext cx="647700" cy="0"/>
          </a:xfrm>
          <a:prstGeom prst="line">
            <a:avLst/>
          </a:prstGeom>
          <a:ln w="127000" cap="flat" cmpd="sng">
            <a:solidFill>
              <a:srgbClr val="000080"/>
            </a:solidFill>
            <a:prstDash val="solid"/>
            <a:headEnd type="none" w="med" len="med"/>
            <a:tailEnd type="triangle" w="med" len="med"/>
          </a:ln>
        </p:spPr>
      </p:sp>
      <p:pic>
        <p:nvPicPr>
          <p:cNvPr id="36879" name="Picture 16" descr="0015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207375" y="4254500"/>
            <a:ext cx="962025" cy="25527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6880" name="Picture 17" descr="0015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4305300"/>
            <a:ext cx="962025" cy="25527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6881" name="Picture 18" descr="0015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09600" y="6019800"/>
            <a:ext cx="315913" cy="8382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4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894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894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894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4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894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894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894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894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894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4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894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894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894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4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500"/>
                                        <p:tgtEl>
                                          <p:spTgt spid="1894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4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894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894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894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4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2" dur="500"/>
                                        <p:tgtEl>
                                          <p:spTgt spid="1894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4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894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894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894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4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4" dur="500"/>
                                        <p:tgtEl>
                                          <p:spTgt spid="1894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4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894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894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894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4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66" dur="500"/>
                                        <p:tgtEl>
                                          <p:spTgt spid="1894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4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1894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1894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1894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4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8" dur="500"/>
                                        <p:tgtEl>
                                          <p:spTgt spid="1894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290" name="Rectangle 2"/>
          <p:cNvSpPr>
            <a:spLocks noGrp="1"/>
          </p:cNvSpPr>
          <p:nvPr>
            <p:ph type="title"/>
          </p:nvPr>
        </p:nvSpPr>
        <p:spPr>
          <a:xfrm>
            <a:off x="1600200" y="554876"/>
            <a:ext cx="7316613" cy="1143000"/>
          </a:xfrm>
          <a:ln/>
        </p:spPr>
        <p:txBody>
          <a:bodyPr vert="horz" wrap="square" lIns="91440" tIns="45720" rIns="91440" bIns="45720" anchor="ctr" anchorCtr="0">
            <a:normAutofit fontScale="90000"/>
          </a:bodyPr>
          <a:lstStyle/>
          <a:p>
            <a:pPr eaLnBrk="1" hangingPunct="1"/>
            <a:br>
              <a:rPr sz="5100" b="1" dirty="0"/>
            </a:br>
            <a:br>
              <a:rPr sz="5100" b="1" dirty="0"/>
            </a:br>
            <a:br>
              <a:rPr sz="5100" b="1" dirty="0"/>
            </a:br>
            <a:br>
              <a:rPr sz="5100" b="1" dirty="0"/>
            </a:br>
            <a:r>
              <a:rPr sz="4200" b="1" dirty="0" err="1"/>
              <a:t>Trò</a:t>
            </a:r>
            <a:r>
              <a:rPr sz="4200" b="1" dirty="0"/>
              <a:t> </a:t>
            </a:r>
            <a:r>
              <a:rPr sz="4200" b="1" dirty="0" err="1"/>
              <a:t>chơi</a:t>
            </a:r>
            <a:r>
              <a:rPr lang="en-US" sz="4200" b="1" dirty="0"/>
              <a:t>: </a:t>
            </a:r>
            <a:r>
              <a:rPr sz="4200" b="1" dirty="0" err="1"/>
              <a:t>Thi</a:t>
            </a:r>
            <a:r>
              <a:rPr sz="4200" b="1" dirty="0"/>
              <a:t> đua xếp đúng quá trình phát triển của cây</a:t>
            </a:r>
          </a:p>
        </p:txBody>
      </p:sp>
      <p:pic>
        <p:nvPicPr>
          <p:cNvPr id="37891" name="Picture 4" descr="Bunny3"/>
          <p:cNvPicPr>
            <a:picLocks noGrp="1" noChangeAspect="1"/>
          </p:cNvPicPr>
          <p:nvPr>
            <p:ph type="body" sz="half" idx="1"/>
          </p:nvPr>
        </p:nvPicPr>
        <p:blipFill>
          <a:blip r:embed="rId2"/>
          <a:stretch>
            <a:fillRect/>
          </a:stretch>
        </p:blipFill>
        <p:spPr>
          <a:xfrm>
            <a:off x="2000250" y="3389312"/>
            <a:ext cx="952500" cy="952500"/>
          </a:xfrm>
          <a:ln/>
        </p:spPr>
      </p:pic>
      <p:grpSp>
        <p:nvGrpSpPr>
          <p:cNvPr id="2" name="Group 6"/>
          <p:cNvGrpSpPr/>
          <p:nvPr/>
        </p:nvGrpSpPr>
        <p:grpSpPr>
          <a:xfrm>
            <a:off x="457200" y="4114800"/>
            <a:ext cx="1952625" cy="2581275"/>
            <a:chOff x="480" y="1296"/>
            <a:chExt cx="1584" cy="1824"/>
          </a:xfrm>
        </p:grpSpPr>
        <p:pic>
          <p:nvPicPr>
            <p:cNvPr id="37899" name="Picture 7" descr="AG00317_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80" y="1392"/>
              <a:ext cx="1234" cy="1728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140296" name="AutoShape 8"/>
            <p:cNvSpPr>
              <a:spLocks noChangeArrowheads="1"/>
            </p:cNvSpPr>
            <p:nvPr/>
          </p:nvSpPr>
          <p:spPr bwMode="auto">
            <a:xfrm>
              <a:off x="528" y="1296"/>
              <a:ext cx="1536" cy="575"/>
            </a:xfrm>
            <a:prstGeom prst="cloudCallout">
              <a:avLst>
                <a:gd name="adj1" fmla="val -19074"/>
                <a:gd name="adj2" fmla="val 119968"/>
              </a:avLst>
            </a:prstGeom>
            <a:solidFill>
              <a:srgbClr val="FF0066"/>
            </a:solidFill>
            <a:ln w="9525">
              <a:solidFill>
                <a:srgbClr val="33CC33"/>
              </a:solidFill>
              <a:round/>
            </a:ln>
            <a:effectLst/>
          </p:spPr>
          <p:txBody>
            <a:bodyPr anchor="ctr"/>
            <a:lstStyle/>
            <a:p>
              <a:pPr algn="ctr">
                <a:buNone/>
              </a:pPr>
              <a:r>
                <a:rPr sz="2400" b="1" dirty="0">
                  <a:solidFill>
                    <a:srgbClr val="FFFF00"/>
                  </a:solidFill>
                  <a:effectLst>
                    <a:outerShdw blurRad="38100" dist="38100" dir="2700000">
                      <a:srgbClr val="C0C0C0"/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Cố lên</a:t>
              </a:r>
              <a:endParaRPr sz="2400" b="1" dirty="0">
                <a:solidFill>
                  <a:srgbClr val="FFFF00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Arial" panose="020B0604020202020204" pitchFamily="34" charset="0"/>
                <a:ea typeface="Arial" panose="020B0604020202020204" pitchFamily="34" charset="0"/>
              </a:endParaRPr>
            </a:p>
          </p:txBody>
        </p:sp>
      </p:grpSp>
      <p:pic>
        <p:nvPicPr>
          <p:cNvPr id="140297" name="Picture 9" descr="HOURGL_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05200" y="4267200"/>
            <a:ext cx="1539875" cy="181451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7894" name="Picture 10" descr="sun14[1]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1000" y="228600"/>
            <a:ext cx="1828800" cy="1828800"/>
          </a:xfrm>
          <a:prstGeom prst="rect">
            <a:avLst/>
          </a:prstGeom>
          <a:noFill/>
          <a:ln w="9525">
            <a:noFill/>
          </a:ln>
        </p:spPr>
      </p:pic>
      <p:grpSp>
        <p:nvGrpSpPr>
          <p:cNvPr id="3" name="Group 13"/>
          <p:cNvGrpSpPr/>
          <p:nvPr/>
        </p:nvGrpSpPr>
        <p:grpSpPr>
          <a:xfrm>
            <a:off x="5486400" y="3886200"/>
            <a:ext cx="1952625" cy="2581275"/>
            <a:chOff x="480" y="1296"/>
            <a:chExt cx="1584" cy="1824"/>
          </a:xfrm>
        </p:grpSpPr>
        <p:pic>
          <p:nvPicPr>
            <p:cNvPr id="37897" name="Picture 14" descr="AG00317_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80" y="1392"/>
              <a:ext cx="1234" cy="1728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140303" name="AutoShape 15"/>
            <p:cNvSpPr>
              <a:spLocks noChangeArrowheads="1"/>
            </p:cNvSpPr>
            <p:nvPr/>
          </p:nvSpPr>
          <p:spPr bwMode="auto">
            <a:xfrm>
              <a:off x="528" y="1296"/>
              <a:ext cx="1536" cy="575"/>
            </a:xfrm>
            <a:prstGeom prst="cloudCallout">
              <a:avLst>
                <a:gd name="adj1" fmla="val -19074"/>
                <a:gd name="adj2" fmla="val 119968"/>
              </a:avLst>
            </a:prstGeom>
            <a:solidFill>
              <a:srgbClr val="FF0066"/>
            </a:solidFill>
            <a:ln w="9525">
              <a:solidFill>
                <a:srgbClr val="33CC33"/>
              </a:solidFill>
              <a:round/>
            </a:ln>
            <a:effectLst/>
          </p:spPr>
          <p:txBody>
            <a:bodyPr anchor="ctr"/>
            <a:lstStyle/>
            <a:p>
              <a:pPr algn="ctr">
                <a:buNone/>
              </a:pPr>
              <a:r>
                <a:rPr sz="2400" b="1" dirty="0">
                  <a:solidFill>
                    <a:srgbClr val="FFFF00"/>
                  </a:solidFill>
                  <a:effectLst>
                    <a:outerShdw blurRad="38100" dist="38100" dir="2700000">
                      <a:srgbClr val="C0C0C0"/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Cố lên</a:t>
              </a:r>
              <a:endParaRPr sz="2400" b="1" dirty="0">
                <a:solidFill>
                  <a:srgbClr val="FFFF00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Arial" panose="020B0604020202020204" pitchFamily="34" charset="0"/>
                <a:ea typeface="Arial" panose="020B0604020202020204" pitchFamily="34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0" presetClass="path" presetSubtype="0" repeatCount="indefinite" accel="50000" decel="50000" autoRev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-1.48148E-6 L -0.01979 0.38241 " pathEditMode="relative" rAng="0" ptsTypes="AA">
                                      <p:cBhvr>
                                        <p:cTn id="11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00" y="191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500"/>
                            </p:stCondLst>
                            <p:childTnLst>
                              <p:par>
                                <p:cTn id="13" presetID="49" presetClass="exit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1402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/>
                                        <p:tgtEl>
                                          <p:spTgt spid="1402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/>
                                        <p:tgtEl>
                                          <p:spTgt spid="14029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36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14029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0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6000"/>
                            </p:stCondLst>
                            <p:childTnLst>
                              <p:par>
                                <p:cTn id="20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6500"/>
                            </p:stCondLst>
                            <p:childTnLst>
                              <p:par>
                                <p:cTn id="25" presetID="0" presetClass="path" presetSubtype="0" repeatCount="indefinite" accel="50000" decel="50000" autoRev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-1.48148E-6 L -0.01979 0.38241 " pathEditMode="relative" rAng="0" ptsTypes="AA">
                                      <p:cBhvr>
                                        <p:cTn id="26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00" y="191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1" dur="500"/>
                                        <p:tgtEl>
                                          <p:spTgt spid="140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0290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/>
          </p:cNvSpPr>
          <p:nvPr>
            <p:ph type="title"/>
          </p:nvPr>
        </p:nvSpPr>
        <p:spPr>
          <a:ln/>
        </p:spPr>
        <p:txBody>
          <a:bodyPr vert="horz" wrap="square" lIns="91440" tIns="45720" rIns="91440" bIns="45720" anchor="ctr" anchorCtr="0"/>
          <a:lstStyle/>
          <a:p>
            <a:pPr eaLnBrk="1" hangingPunct="1"/>
            <a:endParaRPr dirty="0"/>
          </a:p>
        </p:txBody>
      </p:sp>
      <p:sp>
        <p:nvSpPr>
          <p:cNvPr id="38915" name="Rectangle 3"/>
          <p:cNvSpPr>
            <a:spLocks noGrp="1"/>
          </p:cNvSpPr>
          <p:nvPr>
            <p:ph idx="1"/>
          </p:nvPr>
        </p:nvSpPr>
        <p:spPr>
          <a:ln/>
        </p:spPr>
        <p:txBody>
          <a:bodyPr vert="horz" wrap="square" lIns="91440" tIns="45720" rIns="91440" bIns="45720" anchor="t" anchorCtr="0"/>
          <a:lstStyle/>
          <a:p>
            <a:pPr eaLnBrk="1" hangingPunct="1"/>
            <a:endParaRPr dirty="0"/>
          </a:p>
        </p:txBody>
      </p:sp>
      <p:pic>
        <p:nvPicPr>
          <p:cNvPr id="38916" name="Picture 4" descr="BKGGN005_21"/>
          <p:cNvPicPr>
            <a:picLocks noChangeAspect="1"/>
          </p:cNvPicPr>
          <p:nvPr/>
        </p:nvPicPr>
        <p:blipFill>
          <a:blip r:embed="rId2">
            <a:lum bright="20001"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8917" name="Picture 5" descr="bear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-189185">
            <a:off x="6081713" y="4000500"/>
            <a:ext cx="1998662" cy="2852738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79878" name="AutoShape 6"/>
          <p:cNvSpPr/>
          <p:nvPr/>
        </p:nvSpPr>
        <p:spPr>
          <a:xfrm>
            <a:off x="3495675" y="2565400"/>
            <a:ext cx="2305050" cy="2449513"/>
          </a:xfrm>
          <a:prstGeom prst="cloudCallout">
            <a:avLst>
              <a:gd name="adj1" fmla="val 65426"/>
              <a:gd name="adj2" fmla="val 35222"/>
            </a:avLst>
          </a:prstGeom>
          <a:solidFill>
            <a:srgbClr val="FF0066"/>
          </a:solidFill>
          <a:ln w="28575" cap="flat" cmpd="sng">
            <a:solidFill>
              <a:srgbClr val="00FF00"/>
            </a:solidFill>
            <a:prstDash val="solid"/>
            <a:headEnd type="none" w="med" len="med"/>
            <a:tailEnd type="none" w="med" len="med"/>
          </a:ln>
        </p:spPr>
        <p:txBody>
          <a:bodyPr/>
          <a:lstStyle/>
          <a:p>
            <a:pPr algn="ctr" eaLnBrk="1" hangingPunct="1"/>
            <a:r>
              <a:rPr sz="24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Giờ học hết rồi đi về thôi các bạn ơi!!!!</a:t>
            </a:r>
            <a:endParaRPr sz="2400" b="1" dirty="0">
              <a:solidFill>
                <a:srgbClr val="FFFF00"/>
              </a:solidFill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pic>
        <p:nvPicPr>
          <p:cNvPr id="38919" name="Picture 7" descr="anicat3[1]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5157788"/>
            <a:ext cx="2916238" cy="1700212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79880" name="AutoShape 8"/>
          <p:cNvSpPr/>
          <p:nvPr/>
        </p:nvSpPr>
        <p:spPr>
          <a:xfrm>
            <a:off x="0" y="3200400"/>
            <a:ext cx="2819400" cy="1741488"/>
          </a:xfrm>
          <a:prstGeom prst="wedgeEllipseCallout">
            <a:avLst>
              <a:gd name="adj1" fmla="val 15880"/>
              <a:gd name="adj2" fmla="val 62852"/>
            </a:avLst>
          </a:prstGeom>
          <a:solidFill>
            <a:srgbClr val="00FFFF"/>
          </a:solidFill>
          <a:ln w="57150" cap="flat" cmpd="thinThick">
            <a:solidFill>
              <a:srgbClr val="FF33CC"/>
            </a:solidFill>
            <a:prstDash val="solid"/>
            <a:miter/>
            <a:headEnd type="none" w="med" len="med"/>
            <a:tailEnd type="none" w="med" len="med"/>
          </a:ln>
        </p:spPr>
        <p:txBody>
          <a:bodyPr/>
          <a:lstStyle/>
          <a:p>
            <a:pPr algn="ctr" eaLnBrk="1" hangingPunct="1"/>
            <a:r>
              <a:rPr sz="2800" b="1" dirty="0">
                <a:solidFill>
                  <a:srgbClr val="FF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Mình muốn học nữa</a:t>
            </a:r>
            <a:r>
              <a:rPr sz="2400" b="1" dirty="0">
                <a:solidFill>
                  <a:srgbClr val="FF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!</a:t>
            </a:r>
            <a:endParaRPr sz="2400" b="1" dirty="0">
              <a:solidFill>
                <a:srgbClr val="FF0066"/>
              </a:solidFill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pic>
        <p:nvPicPr>
          <p:cNvPr id="38921" name="Picture 9" descr="kpfoxtail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00788" y="3357563"/>
            <a:ext cx="649287" cy="4699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8922" name="Picture 10" descr="mouse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072063" y="5367338"/>
            <a:ext cx="1439862" cy="143986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8923" name="Picture 11" descr="mouseruns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805113" y="5911850"/>
            <a:ext cx="1368425" cy="8826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8924" name="Picture 12" descr="bird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027988" y="333375"/>
            <a:ext cx="792162" cy="792163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79886" name="AutoShape 14"/>
          <p:cNvSpPr/>
          <p:nvPr/>
        </p:nvSpPr>
        <p:spPr>
          <a:xfrm>
            <a:off x="170815" y="304800"/>
            <a:ext cx="6622415" cy="2133600"/>
          </a:xfrm>
          <a:prstGeom prst="horizontalScroll">
            <a:avLst>
              <a:gd name="adj" fmla="val 12500"/>
            </a:avLst>
          </a:prstGeom>
          <a:solidFill>
            <a:srgbClr val="FFFF00"/>
          </a:solidFill>
          <a:ln w="38100" cap="flat" cmpd="sng">
            <a:solidFill>
              <a:srgbClr val="00FFFF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lstStyle/>
          <a:p>
            <a:pPr algn="ctr" eaLnBrk="1" hangingPunct="1"/>
            <a:r>
              <a:rPr sz="2400" b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Giờ học kết thúc rồi</a:t>
            </a:r>
          </a:p>
          <a:p>
            <a:pPr algn="ctr" eaLnBrk="1" hangingPunct="1"/>
            <a:r>
              <a:rPr sz="2400" b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Chúc các </a:t>
            </a:r>
            <a:r>
              <a:rPr lang="en-US" sz="2400" b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 luôn</a:t>
            </a:r>
            <a:r>
              <a:rPr sz="2400" b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ngoan</a:t>
            </a:r>
            <a:r>
              <a:rPr lang="en-US" sz="2400" b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ngoãn và học giỏi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798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5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9" dur="2000" fill="hold"/>
                                        <p:tgtEl>
                                          <p:spTgt spid="798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34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5.55556E-7 4.81481E-6 L 0.00087 -0.10163 " pathEditMode="relative" rAng="0" ptsTypes="AA">
                                      <p:cBhvr>
                                        <p:cTn id="11" dur="50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8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5100"/>
                                    </p:animMotion>
                                    <p:animRot by="1500000">
                                      <p:cBhvr>
                                        <p:cTn id="12" dur="2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8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3" dur="25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7988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4" dur="25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988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5" dur="250" fill="hold">
                                          <p:stCondLst>
                                            <p:cond delay="750"/>
                                          </p:stCondLst>
                                        </p:cTn>
                                        <p:tgtEl>
                                          <p:spTgt spid="7988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9878" grpId="0" animBg="1"/>
      <p:bldP spid="79880" grpId="0" animBg="1"/>
      <p:bldP spid="79886" grpId="0" bldLvl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81525"/>
            <a:ext cx="9144000" cy="227647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8195" name="Rectangle 3"/>
          <p:cNvSpPr/>
          <p:nvPr/>
        </p:nvSpPr>
        <p:spPr>
          <a:xfrm>
            <a:off x="0" y="0"/>
            <a:ext cx="9144000" cy="4581525"/>
          </a:xfrm>
          <a:prstGeom prst="rect">
            <a:avLst/>
          </a:prstGeom>
          <a:solidFill>
            <a:srgbClr val="99CCFF"/>
          </a:solidFill>
          <a:ln w="9525">
            <a:noFill/>
          </a:ln>
        </p:spPr>
        <p:txBody>
          <a:bodyPr wrap="none" anchor="ctr" anchorCtr="0"/>
          <a:lstStyle/>
          <a:p>
            <a:endParaRPr dirty="0">
              <a:latin typeface="Arial" panose="020B0604020202020204" pitchFamily="34" charset="0"/>
            </a:endParaRPr>
          </a:p>
        </p:txBody>
      </p:sp>
      <p:pic>
        <p:nvPicPr>
          <p:cNvPr id="34820" name="Picture 4" descr="hat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-780000">
            <a:off x="3492500" y="4365625"/>
            <a:ext cx="1474788" cy="143192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accel="50000" decel="50000" autoRev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-1500000">
                                      <p:cBhvr>
                                        <p:cTn id="6" dur="1000" fill="hold"/>
                                        <p:tgtEl>
                                          <p:spTgt spid="348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-4.44444E-6 C 0.00053 0.00649 0.00122 0.0132 0.00139 0.01667 " pathEditMode="relative" ptsTypes="aA">
                                      <p:cBhvr>
                                        <p:cTn id="8" dur="2000" fill="hold"/>
                                        <p:tgtEl>
                                          <p:spTgt spid="348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99CCFF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lstStyle/>
          <a:p>
            <a:endParaRPr dirty="0">
              <a:latin typeface="Arial" panose="020B0604020202020204" pitchFamily="34" charset="0"/>
            </a:endParaRPr>
          </a:p>
        </p:txBody>
      </p:sp>
      <p:pic>
        <p:nvPicPr>
          <p:cNvPr id="9219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95400" y="2057400"/>
            <a:ext cx="6477000" cy="48006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9220" name="Picture 4" descr="STORM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33600" y="0"/>
            <a:ext cx="4953000" cy="28956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 spd="slow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/>
          <p:nvPr/>
        </p:nvSpPr>
        <p:spPr>
          <a:xfrm>
            <a:off x="0" y="0"/>
            <a:ext cx="9144000" cy="5157788"/>
          </a:xfrm>
          <a:prstGeom prst="rect">
            <a:avLst/>
          </a:prstGeom>
          <a:solidFill>
            <a:srgbClr val="99CCFF">
              <a:alpha val="32941"/>
            </a:srgbClr>
          </a:solidFill>
          <a:ln w="9525">
            <a:noFill/>
          </a:ln>
        </p:spPr>
        <p:txBody>
          <a:bodyPr wrap="none" anchor="ctr" anchorCtr="0"/>
          <a:lstStyle/>
          <a:p>
            <a:endParaRPr dirty="0">
              <a:latin typeface="Arial" panose="020B0604020202020204" pitchFamily="34" charset="0"/>
            </a:endParaRPr>
          </a:p>
        </p:txBody>
      </p:sp>
      <p:pic>
        <p:nvPicPr>
          <p:cNvPr id="10243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181600"/>
            <a:ext cx="9144000" cy="16764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0244" name="Picture 4" descr="sun12[1]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228600"/>
            <a:ext cx="4206875" cy="388778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0245" name="Picture 5" descr="sun14[1]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2000" y="304800"/>
            <a:ext cx="2519363" cy="218281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0246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57600" y="1290638"/>
            <a:ext cx="5486400" cy="5305425"/>
          </a:xfrm>
          <a:prstGeom prst="rect">
            <a:avLst/>
          </a:prstGeom>
          <a:solidFill>
            <a:srgbClr val="FF0000"/>
          </a:solidFill>
          <a:ln w="9525">
            <a:noFill/>
          </a:ln>
        </p:spPr>
      </p:pic>
    </p:spTree>
  </p:cSld>
  <p:clrMapOvr>
    <a:masterClrMapping/>
  </p:clrMapOvr>
  <p:transition spd="slow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181600"/>
            <a:ext cx="9144000" cy="16764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1267" name="Picture 8" descr="4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3340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8916" name="Picture 4" descr="vuon len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80000">
            <a:off x="3708400" y="2528888"/>
            <a:ext cx="1866900" cy="432911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8917" name="Picture 5" descr="nhanh cay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463925" y="976313"/>
            <a:ext cx="2341563" cy="2493962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000"/>
                                        <p:tgtEl>
                                          <p:spTgt spid="389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2000"/>
                                        <p:tgtEl>
                                          <p:spTgt spid="389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35146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2291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181600"/>
            <a:ext cx="9144000" cy="16764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2292" name="Rectangle 4"/>
          <p:cNvSpPr/>
          <p:nvPr/>
        </p:nvSpPr>
        <p:spPr>
          <a:xfrm>
            <a:off x="0" y="0"/>
            <a:ext cx="9144000" cy="5157788"/>
          </a:xfrm>
          <a:prstGeom prst="rect">
            <a:avLst/>
          </a:prstGeom>
          <a:solidFill>
            <a:srgbClr val="99CCFF"/>
          </a:solidFill>
          <a:ln w="9525">
            <a:noFill/>
          </a:ln>
        </p:spPr>
        <p:txBody>
          <a:bodyPr wrap="none" anchor="ctr" anchorCtr="0"/>
          <a:lstStyle/>
          <a:p>
            <a:endParaRPr dirty="0">
              <a:latin typeface="Arial" panose="020B0604020202020204" pitchFamily="34" charset="0"/>
            </a:endParaRPr>
          </a:p>
        </p:txBody>
      </p:sp>
      <p:pic>
        <p:nvPicPr>
          <p:cNvPr id="39941" name="Picture 5" descr="vuon len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80000">
            <a:off x="3779838" y="2655888"/>
            <a:ext cx="1866900" cy="432911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9942" name="Picture 6" descr="ra hoa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22638" y="1341438"/>
            <a:ext cx="2846387" cy="26225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2295" name="Picture 7" descr="5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2296" name="Rectangle 9"/>
          <p:cNvSpPr/>
          <p:nvPr/>
        </p:nvSpPr>
        <p:spPr>
          <a:xfrm>
            <a:off x="1371600" y="762000"/>
            <a:ext cx="6324600" cy="609600"/>
          </a:xfrm>
          <a:prstGeom prst="rect">
            <a:avLst/>
          </a:prstGeom>
          <a:solidFill>
            <a:srgbClr val="99CCFF"/>
          </a:solidFill>
          <a:ln w="9525">
            <a:noFill/>
          </a:ln>
        </p:spPr>
        <p:txBody>
          <a:bodyPr wrap="none" anchor="ctr" anchorCtr="0"/>
          <a:lstStyle/>
          <a:p>
            <a:endParaRPr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000"/>
                                        <p:tgtEl>
                                          <p:spTgt spid="399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0"/>
                                        <p:tgtEl>
                                          <p:spTgt spid="399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/>
          <p:nvPr/>
        </p:nvSpPr>
        <p:spPr>
          <a:xfrm>
            <a:off x="0" y="0"/>
            <a:ext cx="9144000" cy="5157788"/>
          </a:xfrm>
          <a:prstGeom prst="rect">
            <a:avLst/>
          </a:prstGeom>
          <a:solidFill>
            <a:srgbClr val="99CCFF">
              <a:alpha val="45882"/>
            </a:srgbClr>
          </a:solidFill>
          <a:ln w="9525">
            <a:noFill/>
          </a:ln>
        </p:spPr>
        <p:txBody>
          <a:bodyPr wrap="none" anchor="ctr" anchorCtr="0"/>
          <a:lstStyle/>
          <a:p>
            <a:endParaRPr dirty="0">
              <a:latin typeface="Arial" panose="020B0604020202020204" pitchFamily="34" charset="0"/>
            </a:endParaRPr>
          </a:p>
        </p:txBody>
      </p:sp>
      <p:pic>
        <p:nvPicPr>
          <p:cNvPr id="13315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181600"/>
            <a:ext cx="9144000" cy="16764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0964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-3374084">
            <a:off x="4781550" y="2903538"/>
            <a:ext cx="101600" cy="4191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0965" name="Picture 5" descr="ra hoa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41600" y="374650"/>
            <a:ext cx="4083050" cy="37623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0966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711575" y="1946275"/>
            <a:ext cx="255588" cy="504825"/>
          </a:xfrm>
          <a:prstGeom prst="rect">
            <a:avLst/>
          </a:prstGeom>
          <a:solidFill>
            <a:schemeClr val="accent1"/>
          </a:solidFill>
          <a:ln w="9525" cap="flat" cmpd="sng">
            <a:solidFill>
              <a:schemeClr val="bg1"/>
            </a:solidFill>
            <a:prstDash val="solid"/>
            <a:miter/>
            <a:headEnd type="none" w="med" len="med"/>
            <a:tailEnd type="none" w="med" len="med"/>
          </a:ln>
        </p:spPr>
      </p:pic>
      <p:pic>
        <p:nvPicPr>
          <p:cNvPr id="40967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25963" y="1357313"/>
            <a:ext cx="114300" cy="4191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0968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40300" y="1760538"/>
            <a:ext cx="136525" cy="503237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0969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68863" y="1760538"/>
            <a:ext cx="114300" cy="4191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0970" name="Picture 10" descr="vuon len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180000">
            <a:off x="3708400" y="2619375"/>
            <a:ext cx="1866900" cy="432911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0971" name="Picture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65800" y="2311400"/>
            <a:ext cx="114300" cy="4191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0972" name="Picture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84863" y="2454275"/>
            <a:ext cx="114300" cy="4191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3325" name="Picture 13" descr="4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-914400" y="-381000"/>
            <a:ext cx="10744200" cy="77724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000"/>
                                        <p:tgtEl>
                                          <p:spTgt spid="409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0"/>
                                        <p:tgtEl>
                                          <p:spTgt spid="409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7000"/>
                            </p:stCondLst>
                            <p:childTnLst>
                              <p:par>
                                <p:cTn id="13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5" dur="3000"/>
                                        <p:tgtEl>
                                          <p:spTgt spid="409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8" dur="3000"/>
                                        <p:tgtEl>
                                          <p:spTgt spid="409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1" dur="3000"/>
                                        <p:tgtEl>
                                          <p:spTgt spid="409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4" dur="3000"/>
                                        <p:tgtEl>
                                          <p:spTgt spid="409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7" dur="3000"/>
                                        <p:tgtEl>
                                          <p:spTgt spid="409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0000"/>
                            </p:stCondLst>
                            <p:childTnLst>
                              <p:par>
                                <p:cTn id="29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1" dur="3000"/>
                                        <p:tgtEl>
                                          <p:spTgt spid="409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3000"/>
                            </p:stCondLst>
                            <p:childTnLst>
                              <p:par>
                                <p:cTn id="33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5" dur="3000"/>
                                        <p:tgtEl>
                                          <p:spTgt spid="409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</TotalTime>
  <Words>324</Words>
  <Application>Microsoft Office PowerPoint</Application>
  <PresentationFormat>On-screen Show (4:3)</PresentationFormat>
  <Paragraphs>96</Paragraphs>
  <Slides>35</Slides>
  <Notes>15</Notes>
  <HiddenSlides>0</HiddenSlides>
  <MMClips>0</MMClips>
  <ScaleCrop>false</ScaleCrop>
  <HeadingPairs>
    <vt:vector size="8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35</vt:i4>
      </vt:variant>
    </vt:vector>
  </HeadingPairs>
  <TitlesOfParts>
    <vt:vector size="47" baseType="lpstr">
      <vt:lpstr>.VnAristote</vt:lpstr>
      <vt:lpstr>.VnTifani Heavy</vt:lpstr>
      <vt:lpstr>Arial</vt:lpstr>
      <vt:lpstr>Arial Black</vt:lpstr>
      <vt:lpstr>Calibri</vt:lpstr>
      <vt:lpstr>Calibri Light</vt:lpstr>
      <vt:lpstr>Times New Roman</vt:lpstr>
      <vt:lpstr>VNI-Auchon</vt:lpstr>
      <vt:lpstr>Wingdings</vt:lpstr>
      <vt:lpstr>Office Theme</vt:lpstr>
      <vt:lpstr>MS_ClipArt_Gallery.2</vt:lpstr>
      <vt:lpstr>CorelDRAW.Graphic.11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Phần mở rộng: măng mọc từ gốc cây tre mẹ</vt:lpstr>
      <vt:lpstr>Cây thiết mộc lan,mọc nhiều mầm ở thân cây</vt:lpstr>
      <vt:lpstr>PowerPoint Presentation</vt:lpstr>
      <vt:lpstr>Tôi là hạt nhỏ Muốn trở thành cây Bé phải làm gì? Nói cho cô biết?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   Trò chơi: Thi đua xếp đúng quá trình phát triển của cây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sangtao</dc:creator>
  <cp:lastModifiedBy>duong trang</cp:lastModifiedBy>
  <cp:revision>141</cp:revision>
  <dcterms:created xsi:type="dcterms:W3CDTF">2009-04-12T16:03:39Z</dcterms:created>
  <dcterms:modified xsi:type="dcterms:W3CDTF">2025-02-07T02:25:16Z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C228D4B60A634DDB841C8C69A5A8F9E4_12</vt:lpwstr>
  </property>
  <property fmtid="{D5CDD505-2E9C-101B-9397-08002B2CF9AE}" pid="3" name="KSOProductBuildVer">
    <vt:lpwstr>1033-12.2.0.13359</vt:lpwstr>
  </property>
</Properties>
</file>