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02/07/2025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02/07/2025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3540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7586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674165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Thu Trang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B622A-8B30-5FF5-C0F4-C998ADBCA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1076"/>
            <a:ext cx="1752600" cy="1757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312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duong trang</cp:lastModifiedBy>
  <cp:revision>51</cp:revision>
  <dcterms:created xsi:type="dcterms:W3CDTF">2012-02-06T13:30:08Z</dcterms:created>
  <dcterms:modified xsi:type="dcterms:W3CDTF">2025-02-07T02:22:19Z</dcterms:modified>
</cp:coreProperties>
</file>