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82" d="100"/>
          <a:sy n="82" d="100"/>
        </p:scale>
        <p:origin x="14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02/06/2025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873893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8400" y="3469774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MGL 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E9C53-ED29-8CED-5206-4D4E8C72D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5274"/>
            <a:ext cx="1524000" cy="152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715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duong trang</cp:lastModifiedBy>
  <cp:revision>174</cp:revision>
  <dcterms:created xsi:type="dcterms:W3CDTF">2012-02-08T16:26:21Z</dcterms:created>
  <dcterms:modified xsi:type="dcterms:W3CDTF">2025-02-06T02:58:32Z</dcterms:modified>
</cp:coreProperties>
</file>