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DejaVu Serif" panose="020B0604020202020204" charset="0"/>
      <p:regular r:id="rId12"/>
    </p:embeddedFont>
    <p:embeddedFont>
      <p:font typeface="DejaVu Serif Bold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Muli Bold Bold" panose="020B0604020202020204" charset="0"/>
      <p:regular r:id="rId15"/>
    </p:embeddedFont>
    <p:embeddedFont>
      <p:font typeface="Noto Serif Display Black" panose="020B0604020202020204"/>
      <p:regular r:id="rId16"/>
    </p:embeddedFont>
    <p:embeddedFont>
      <p:font typeface="Quicksan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61928" y="7505700"/>
            <a:ext cx="10936326" cy="207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257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257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257" b="1" dirty="0">
              <a:solidFill>
                <a:srgbClr val="0009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535"/>
              </a:lnSpc>
            </a:pP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 algn="ctr">
              <a:lnSpc>
                <a:spcPts val="5535"/>
              </a:lnSpc>
            </a:pPr>
            <a:endParaRPr lang="en-US" sz="2012" b="1" dirty="0">
              <a:solidFill>
                <a:srgbClr val="0009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62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>
              <a:lnSpc>
                <a:spcPts val="5489"/>
              </a:lnSpc>
            </a:pPr>
            <a:r>
              <a:rPr lang="en-US" sz="112" dirty="0" err="1">
                <a:solidFill>
                  <a:srgbClr val="4965EB"/>
                </a:solidFill>
                <a:latin typeface="Asap SemiBold"/>
              </a:rPr>
              <a:t>TRƯỜNG</a:t>
            </a:r>
            <a:r>
              <a:rPr lang="en-US" sz="112" dirty="0">
                <a:solidFill>
                  <a:srgbClr val="4965EB"/>
                </a:solidFill>
                <a:latin typeface="Asap SemiBold"/>
              </a:rPr>
              <a:t> MN</a:t>
            </a:r>
          </a:p>
          <a:p>
            <a:pPr algn="ctr">
              <a:lnSpc>
                <a:spcPts val="5259"/>
              </a:lnSpc>
            </a:pPr>
            <a:endParaRPr lang="en-US" sz="112" dirty="0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52400" y="4548508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41EE7-411E-2729-BF3B-A42E5BD2C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7" y="1966637"/>
            <a:ext cx="2280127" cy="22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312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Calibri</vt:lpstr>
      <vt:lpstr>Arial</vt:lpstr>
      <vt:lpstr>Muli Bold</vt:lpstr>
      <vt:lpstr>Times New Roman</vt:lpstr>
      <vt:lpstr>Muli Bold Bold</vt:lpstr>
      <vt:lpstr>Arimo Bold</vt:lpstr>
      <vt:lpstr>Noto Serif Display Black</vt:lpstr>
      <vt:lpstr>Asap SemiBold</vt:lpstr>
      <vt:lpstr>Quicksand Bold</vt:lpstr>
      <vt:lpstr>DejaVu Serif</vt:lpstr>
      <vt:lpstr>Dancing Script</vt:lpstr>
      <vt:lpstr>DejaVu Serif Bold</vt:lpstr>
      <vt:lpstr>Arimo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duong trang</cp:lastModifiedBy>
  <cp:revision>8</cp:revision>
  <dcterms:created xsi:type="dcterms:W3CDTF">2006-08-16T00:00:00Z</dcterms:created>
  <dcterms:modified xsi:type="dcterms:W3CDTF">2025-02-05T03:23:15Z</dcterms:modified>
  <dc:identifier>DAEvrrzx1TI</dc:identifier>
</cp:coreProperties>
</file>