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1" r:id="rId3"/>
    <p:sldId id="282" r:id="rId4"/>
    <p:sldId id="286" r:id="rId5"/>
    <p:sldId id="279" r:id="rId6"/>
    <p:sldId id="287" r:id="rId7"/>
    <p:sldId id="285" r:id="rId8"/>
    <p:sldId id="292" r:id="rId9"/>
    <p:sldId id="257" r:id="rId10"/>
    <p:sldId id="289" r:id="rId11"/>
    <p:sldId id="275" r:id="rId12"/>
    <p:sldId id="278" r:id="rId13"/>
    <p:sldId id="272" r:id="rId14"/>
    <p:sldId id="259" r:id="rId15"/>
    <p:sldId id="261" r:id="rId16"/>
    <p:sldId id="262" r:id="rId17"/>
    <p:sldId id="263" r:id="rId18"/>
    <p:sldId id="267" r:id="rId19"/>
    <p:sldId id="268" r:id="rId20"/>
    <p:sldId id="269" r:id="rId21"/>
    <p:sldId id="270" r:id="rId22"/>
    <p:sldId id="271" r:id="rId23"/>
    <p:sldId id="274" r:id="rId24"/>
    <p:sldId id="273" r:id="rId25"/>
    <p:sldId id="290" r:id="rId26"/>
    <p:sldId id="2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02/05/2025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02/05/2025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02/05/2025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02/05/2025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02/05/2025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02/05/2025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t>02/05/2025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22.jpeg"/><Relationship Id="rId9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21.xml"/><Relationship Id="rId5" Type="http://schemas.openxmlformats.org/officeDocument/2006/relationships/slide" Target="slide22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1950847" y="365125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TRƯỜNG MẦM NON HOA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TRẠNG NGUYÊN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3393" y="2985541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9195" y="3627671"/>
            <a:ext cx="834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27617" y="4388801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4-5</a:t>
            </a:r>
            <a:r>
              <a:rPr lang="vi-V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tuổi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Thu Trang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29195" y="5948642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2024-2025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3B1F1A-DB90-AE36-B56F-0B8C2308E5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802" y="1034587"/>
            <a:ext cx="1816392" cy="182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249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2748352"/>
            <a:ext cx="1711803" cy="17091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07" y="2757435"/>
            <a:ext cx="1711803" cy="17091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98" y="2739157"/>
            <a:ext cx="1711803" cy="170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9" y="2667388"/>
            <a:ext cx="1711803" cy="1709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0" y="5042256"/>
            <a:ext cx="1636832" cy="1636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320" y="306424"/>
            <a:ext cx="718016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319" y="4877158"/>
            <a:ext cx="8069899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9373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2" y="565752"/>
            <a:ext cx="1447109" cy="14929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2" y="565752"/>
            <a:ext cx="1447109" cy="1492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70" y="565752"/>
            <a:ext cx="1447109" cy="1492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7" y="599184"/>
            <a:ext cx="1447109" cy="1492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599183"/>
            <a:ext cx="1447109" cy="149294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78321" y="2516194"/>
            <a:ext cx="7180160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38" y="2688140"/>
            <a:ext cx="1711803" cy="17091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2" y="5015197"/>
            <a:ext cx="1636832" cy="1636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64" y="5031975"/>
            <a:ext cx="1636832" cy="16368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5" y="5004916"/>
            <a:ext cx="1636832" cy="1636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86" y="4997581"/>
            <a:ext cx="1636832" cy="16368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3344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31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8492" y="724631"/>
            <a:ext cx="5458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6415" y="986241"/>
            <a:ext cx="2911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1B729-8556-4E9C-8C68-4715D92006F7}"/>
              </a:ext>
            </a:extLst>
          </p:cNvPr>
          <p:cNvSpPr txBox="1"/>
          <p:nvPr/>
        </p:nvSpPr>
        <p:spPr>
          <a:xfrm>
            <a:off x="2875721" y="2967543"/>
            <a:ext cx="849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68615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 rot="20394185">
            <a:off x="1352465" y="1614152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4519371" y="295367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20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0667" y="5619750"/>
            <a:ext cx="2201333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hlinkClick r:id="rId9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87767" y="5788819"/>
            <a:ext cx="1900766" cy="10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3599B9-C0AD-4553-A9F4-7E7B4D2CFF60}"/>
              </a:ext>
            </a:extLst>
          </p:cNvPr>
          <p:cNvSpPr txBox="1"/>
          <p:nvPr/>
        </p:nvSpPr>
        <p:spPr>
          <a:xfrm>
            <a:off x="573067" y="751344"/>
            <a:ext cx="100053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7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" y="999322"/>
            <a:ext cx="12192000" cy="5858678"/>
          </a:xfrm>
          <a:prstGeom prst="rect">
            <a:avLst/>
          </a:prstGeom>
        </p:spPr>
      </p:pic>
      <p:sp>
        <p:nvSpPr>
          <p:cNvPr id="6" name="Cloud 5">
            <a:hlinkClick r:id="rId5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Cloud 6">
            <a:hlinkClick r:id="rId5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Cloud 7">
            <a:hlinkClick r:id="rId5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Cloud 8">
            <a:hlinkClick r:id="rId5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Cloud 11">
            <a:hlinkClick r:id="rId6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Cloud 12">
            <a:hlinkClick r:id="rId6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Cloud 13">
            <a:hlinkClick r:id="rId6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Cloud 14">
            <a:hlinkClick r:id="rId5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9485" y="5936566"/>
            <a:ext cx="1638105" cy="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45113-34AD-43A5-8C8E-162D0F78D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2633" y="984052"/>
            <a:ext cx="86667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AC6E9-ED84-4C69-8F79-CF845DE0FB0D}"/>
              </a:ext>
            </a:extLst>
          </p:cNvPr>
          <p:cNvSpPr txBox="1"/>
          <p:nvPr/>
        </p:nvSpPr>
        <p:spPr>
          <a:xfrm>
            <a:off x="2413822" y="2905364"/>
            <a:ext cx="8278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A70A99-A717-410E-BA6C-AE07BC0E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1" y="0"/>
            <a:ext cx="12226131" cy="6953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8524" y="845724"/>
            <a:ext cx="85783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E5F06-3F28-4257-98A6-C4F521AAAF14}"/>
              </a:ext>
            </a:extLst>
          </p:cNvPr>
          <p:cNvSpPr txBox="1"/>
          <p:nvPr/>
        </p:nvSpPr>
        <p:spPr>
          <a:xfrm>
            <a:off x="1881809" y="2522443"/>
            <a:ext cx="9865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72701" y="2490927"/>
            <a:ext cx="8587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2521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1238" cy="6857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9AB81F-7004-4C72-B5E1-453E0C547CFE}"/>
              </a:ext>
            </a:extLst>
          </p:cNvPr>
          <p:cNvSpPr txBox="1"/>
          <p:nvPr/>
        </p:nvSpPr>
        <p:spPr>
          <a:xfrm>
            <a:off x="2749646" y="256193"/>
            <a:ext cx="9011479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30078" y="1175387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1948" y="3010446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640" y="4963373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0913" y="277491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 TRÚC BÀI HỌC</a:t>
            </a:r>
          </a:p>
        </p:txBody>
      </p:sp>
    </p:spTree>
    <p:extLst>
      <p:ext uri="{BB962C8B-B14F-4D97-AF65-F5344CB8AC3E}">
        <p14:creationId xmlns:p14="http://schemas.microsoft.com/office/powerpoint/2010/main" val="7107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720816-71C8-4639-A9D5-6311D8394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987826" y="848139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802294" y="2394926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41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262380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177524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4:</a:t>
            </a:r>
          </a:p>
        </p:txBody>
      </p:sp>
    </p:spTree>
    <p:extLst>
      <p:ext uri="{BB962C8B-B14F-4D97-AF65-F5344CB8AC3E}">
        <p14:creationId xmlns:p14="http://schemas.microsoft.com/office/powerpoint/2010/main" val="35458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9" y="4671574"/>
            <a:ext cx="1180980" cy="8002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9" y="4733516"/>
            <a:ext cx="1180980" cy="800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46" y="1084608"/>
            <a:ext cx="1265566" cy="12655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68039" y="39878"/>
            <a:ext cx="973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" y="1006935"/>
            <a:ext cx="1255164" cy="12532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34493" y="86873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73530" y="897238"/>
            <a:ext cx="3826236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23" y="1084608"/>
            <a:ext cx="1265566" cy="126556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75322" y="404990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1" y="4080878"/>
            <a:ext cx="1180980" cy="800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52" y="4110065"/>
            <a:ext cx="968458" cy="9991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9" y="4111849"/>
            <a:ext cx="1180980" cy="80029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373530" y="3960591"/>
            <a:ext cx="3745440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6" y="4110065"/>
            <a:ext cx="968458" cy="9991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39" y="4110065"/>
            <a:ext cx="968458" cy="9991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04" y="4125090"/>
            <a:ext cx="968458" cy="9991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17" y="1006935"/>
            <a:ext cx="1255164" cy="12532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00" y="1149760"/>
            <a:ext cx="1265566" cy="126556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546042" y="8007535"/>
            <a:ext cx="1163310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73424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25575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83527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0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4401 -1.0615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5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61979 -1.0548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5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25859 -0.60694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15312 -0.61597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" y="1241212"/>
            <a:ext cx="1735411" cy="21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" y="4009053"/>
            <a:ext cx="1499619" cy="1545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12" y="1241212"/>
            <a:ext cx="1735411" cy="2187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43" y="1241212"/>
            <a:ext cx="1735411" cy="2187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3" y="1241212"/>
            <a:ext cx="1735411" cy="2187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63" y="1241212"/>
            <a:ext cx="1735411" cy="2187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24" y="4009052"/>
            <a:ext cx="1499619" cy="1545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84" y="4009052"/>
            <a:ext cx="1499619" cy="1545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44" y="4009052"/>
            <a:ext cx="1499619" cy="15453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5170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34" y="7227976"/>
            <a:ext cx="1499619" cy="1545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</a:p>
        </p:txBody>
      </p:sp>
    </p:spTree>
    <p:extLst>
      <p:ext uri="{BB962C8B-B14F-4D97-AF65-F5344CB8AC3E}">
        <p14:creationId xmlns:p14="http://schemas.microsoft.com/office/powerpoint/2010/main" val="1427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8854 -0.46505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549 -0.92662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4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6146 -0.58172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575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707</Words>
  <Application>Microsoft Office PowerPoint</Application>
  <PresentationFormat>Widescreen</PresentationFormat>
  <Paragraphs>83</Paragraphs>
  <Slides>26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duong trang</cp:lastModifiedBy>
  <cp:revision>59</cp:revision>
  <dcterms:created xsi:type="dcterms:W3CDTF">2017-10-28T06:42:00Z</dcterms:created>
  <dcterms:modified xsi:type="dcterms:W3CDTF">2025-02-05T03:32:59Z</dcterms:modified>
</cp:coreProperties>
</file>