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DejaVu Serif Bold" panose="020B0604020202020204" charset="0"/>
      <p:regular r:id="rId10"/>
    </p:embeddedFont>
    <p:embeddedFont>
      <p:font typeface="Noto Serif Display" panose="020B0604020202020204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104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5.jpeg"/><Relationship Id="rId4" Type="http://schemas.openxmlformats.org/officeDocument/2006/relationships/image" Target="../media/image2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6.jpeg"/><Relationship Id="rId4" Type="http://schemas.openxmlformats.org/officeDocument/2006/relationships/image" Target="../media/image2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7.jpeg"/><Relationship Id="rId4" Type="http://schemas.openxmlformats.org/officeDocument/2006/relationships/image" Target="../media/image2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52403" y="1140134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31597" y="-3671350"/>
            <a:ext cx="5195384" cy="7248911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79069" y="102870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91768" y="7803161"/>
            <a:ext cx="14640768" cy="5314050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605610" y="7664364"/>
            <a:ext cx="10347207" cy="490003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82200" y="7448880"/>
            <a:ext cx="10425718" cy="5106876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44800" y="7803161"/>
            <a:ext cx="2878226" cy="2863564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35824" y="-3832182"/>
            <a:ext cx="5988624" cy="7527882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66025" y="-229237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93225" y="8581724"/>
            <a:ext cx="1084442" cy="3217875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" y="8693064"/>
            <a:ext cx="2006879" cy="3341835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06878" y="8693064"/>
            <a:ext cx="1492413" cy="3086100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5777666" y="8693064"/>
            <a:ext cx="1913435" cy="303865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4131597" y="8693064"/>
            <a:ext cx="1718003" cy="3393104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749588" y="4139016"/>
            <a:ext cx="11306755" cy="9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12"/>
              </a:lnSpc>
            </a:pP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Lĩnh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vực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Phát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triển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thẩm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mỹ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13069" y="5525189"/>
            <a:ext cx="9200555" cy="117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Đề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tài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Vẽ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chiếc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cốc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00591" y="6878512"/>
            <a:ext cx="8984233" cy="1017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7"/>
              </a:lnSpc>
            </a:pP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Lớp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Mẫu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giáo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nhỡ</a:t>
            </a:r>
            <a:r>
              <a:rPr lang="en-US" sz="400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B4</a:t>
            </a:r>
            <a:endParaRPr lang="en-US" sz="4000" dirty="0">
              <a:solidFill>
                <a:srgbClr val="004AAD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10198" y="1061638"/>
            <a:ext cx="67516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</a:p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A36A6C-E354-39D8-B044-4546EFC01C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83" b="94737" l="6489" r="93130">
                        <a14:foregroundMark x1="38550" y1="6883" x2="19466" y2="19433"/>
                        <a14:foregroundMark x1="19466" y1="19433" x2="12595" y2="28745"/>
                        <a14:foregroundMark x1="12595" y1="28745" x2="12595" y2="50607"/>
                        <a14:foregroundMark x1="12595" y1="50607" x2="41221" y2="88259"/>
                        <a14:foregroundMark x1="41221" y1="88259" x2="54580" y2="94332"/>
                        <a14:foregroundMark x1="54580" y1="94332" x2="74427" y2="89474"/>
                        <a14:foregroundMark x1="74427" y1="89474" x2="87023" y2="63563"/>
                        <a14:foregroundMark x1="87023" y1="63563" x2="88550" y2="50607"/>
                        <a14:foregroundMark x1="88550" y1="50607" x2="83588" y2="36032"/>
                        <a14:foregroundMark x1="83588" y1="36032" x2="70992" y2="20243"/>
                        <a14:foregroundMark x1="70992" y1="20243" x2="47328" y2="14980"/>
                        <a14:foregroundMark x1="47328" y1="14980" x2="22137" y2="41700"/>
                        <a14:foregroundMark x1="22137" y1="41700" x2="38168" y2="59514"/>
                        <a14:foregroundMark x1="38168" y1="59514" x2="62595" y2="38057"/>
                        <a14:foregroundMark x1="62595" y1="38057" x2="28626" y2="36842"/>
                        <a14:foregroundMark x1="28626" y1="36842" x2="48473" y2="33198"/>
                        <a14:foregroundMark x1="48473" y1="33198" x2="38931" y2="18623"/>
                        <a14:foregroundMark x1="38931" y1="18623" x2="54580" y2="23077"/>
                        <a14:foregroundMark x1="54580" y1="23077" x2="60687" y2="10121"/>
                        <a14:foregroundMark x1="60687" y1="10121" x2="46565" y2="8907"/>
                        <a14:foregroundMark x1="46565" y1="8907" x2="66794" y2="11741"/>
                        <a14:foregroundMark x1="66794" y1="11741" x2="80153" y2="21053"/>
                        <a14:foregroundMark x1="80153" y1="21053" x2="86260" y2="38866"/>
                        <a14:foregroundMark x1="86260" y1="38866" x2="76718" y2="55870"/>
                        <a14:foregroundMark x1="76718" y1="55870" x2="63359" y2="68826"/>
                        <a14:foregroundMark x1="63359" y1="68826" x2="40840" y2="74899"/>
                        <a14:foregroundMark x1="40840" y1="74899" x2="18702" y2="74899"/>
                        <a14:foregroundMark x1="18702" y1="74899" x2="12595" y2="65182"/>
                        <a14:foregroundMark x1="12595" y1="65182" x2="10687" y2="52227"/>
                        <a14:foregroundMark x1="10687" y1="52227" x2="25573" y2="79757"/>
                        <a14:foregroundMark x1="25573" y1="79757" x2="36641" y2="90283"/>
                        <a14:foregroundMark x1="36641" y1="90283" x2="60305" y2="89879"/>
                        <a14:foregroundMark x1="60305" y1="89879" x2="86260" y2="67611"/>
                        <a14:foregroundMark x1="86260" y1="67611" x2="90840" y2="48988"/>
                        <a14:foregroundMark x1="90840" y1="48988" x2="88168" y2="36842"/>
                        <a14:foregroundMark x1="88168" y1="36842" x2="77481" y2="25911"/>
                        <a14:foregroundMark x1="77481" y1="25911" x2="37405" y2="12146"/>
                        <a14:foregroundMark x1="37786" y1="6478" x2="50000" y2="4858"/>
                        <a14:foregroundMark x1="50000" y1="4858" x2="64885" y2="7692"/>
                        <a14:foregroundMark x1="64885" y1="7692" x2="76336" y2="14575"/>
                        <a14:foregroundMark x1="76336" y1="14575" x2="80153" y2="18623"/>
                        <a14:foregroundMark x1="92366" y1="43725" x2="93511" y2="55061"/>
                        <a14:foregroundMark x1="93511" y1="55061" x2="91985" y2="58704"/>
                        <a14:foregroundMark x1="65267" y1="92308" x2="38168" y2="93522"/>
                        <a14:foregroundMark x1="38168" y1="93522" x2="17557" y2="78138"/>
                        <a14:foregroundMark x1="17557" y1="78138" x2="8779" y2="44939"/>
                        <a14:foregroundMark x1="8779" y1="44939" x2="8779" y2="36032"/>
                        <a14:foregroundMark x1="6489" y1="44534" x2="6489" y2="54656"/>
                        <a14:foregroundMark x1="31679" y1="92308" x2="58779" y2="94737"/>
                        <a14:foregroundMark x1="58779" y1="94737" x2="61450" y2="94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492" y="2373006"/>
            <a:ext cx="2128591" cy="2008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79438" y="2470779"/>
            <a:ext cx="7160118" cy="6323900"/>
          </a:xfrm>
          <a:custGeom>
            <a:avLst/>
            <a:gdLst/>
            <a:ahLst/>
            <a:cxnLst/>
            <a:rect l="l" t="t" r="r" b="b"/>
            <a:pathLst>
              <a:path w="7160118" h="6323900">
                <a:moveTo>
                  <a:pt x="0" y="0"/>
                </a:moveTo>
                <a:lnTo>
                  <a:pt x="7160118" y="0"/>
                </a:lnTo>
                <a:lnTo>
                  <a:pt x="7160118" y="6323900"/>
                </a:lnTo>
                <a:lnTo>
                  <a:pt x="0" y="6323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482" b="-254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11001" y="7048500"/>
            <a:ext cx="6705600" cy="3514857"/>
          </a:xfrm>
          <a:custGeom>
            <a:avLst/>
            <a:gdLst/>
            <a:ahLst/>
            <a:cxnLst/>
            <a:rect l="l" t="t" r="r" b="b"/>
            <a:pathLst>
              <a:path w="8314667" h="4276857">
                <a:moveTo>
                  <a:pt x="0" y="0"/>
                </a:moveTo>
                <a:lnTo>
                  <a:pt x="8314668" y="0"/>
                </a:lnTo>
                <a:lnTo>
                  <a:pt x="8314668" y="4276857"/>
                </a:lnTo>
                <a:lnTo>
                  <a:pt x="0" y="4276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80734" y="8187667"/>
            <a:ext cx="1962651" cy="2974762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602318">
            <a:off x="83817" y="2772209"/>
            <a:ext cx="2984435" cy="196231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65820" y="7503997"/>
            <a:ext cx="5176353" cy="2790911"/>
          </a:xfrm>
          <a:custGeom>
            <a:avLst/>
            <a:gdLst/>
            <a:ahLst/>
            <a:cxnLst/>
            <a:rect l="l" t="t" r="r" b="b"/>
            <a:pathLst>
              <a:path w="5176353" h="2790911">
                <a:moveTo>
                  <a:pt x="0" y="0"/>
                </a:moveTo>
                <a:lnTo>
                  <a:pt x="5176353" y="0"/>
                </a:lnTo>
                <a:lnTo>
                  <a:pt x="5176353" y="2790912"/>
                </a:lnTo>
                <a:lnTo>
                  <a:pt x="0" y="279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81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154" y="7862256"/>
            <a:ext cx="2187708" cy="3300173"/>
          </a:xfrm>
          <a:custGeom>
            <a:avLst/>
            <a:gdLst/>
            <a:ahLst/>
            <a:cxnLst/>
            <a:rect l="l" t="t" r="r" b="b"/>
            <a:pathLst>
              <a:path w="2187708" h="3300173">
                <a:moveTo>
                  <a:pt x="0" y="0"/>
                </a:moveTo>
                <a:lnTo>
                  <a:pt x="2187709" y="0"/>
                </a:lnTo>
                <a:lnTo>
                  <a:pt x="2187709" y="3300173"/>
                </a:lnTo>
                <a:lnTo>
                  <a:pt x="0" y="330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20564" y="228812"/>
            <a:ext cx="2516442" cy="1745339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09372" y="736338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09622" y="2470779"/>
            <a:ext cx="7103646" cy="6274023"/>
          </a:xfrm>
          <a:custGeom>
            <a:avLst/>
            <a:gdLst/>
            <a:ahLst/>
            <a:cxnLst/>
            <a:rect l="l" t="t" r="r" b="b"/>
            <a:pathLst>
              <a:path w="7103646" h="6274023">
                <a:moveTo>
                  <a:pt x="0" y="0"/>
                </a:moveTo>
                <a:lnTo>
                  <a:pt x="7103646" y="0"/>
                </a:lnTo>
                <a:lnTo>
                  <a:pt x="7103646" y="6274023"/>
                </a:lnTo>
                <a:lnTo>
                  <a:pt x="0" y="62740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611" b="-661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48884" y="866775"/>
            <a:ext cx="15710537" cy="135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 b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Hình ảnh những chiếc cốc 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888964"/>
            <a:ext cx="18288000" cy="8066340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038" y="8267700"/>
            <a:ext cx="1684142" cy="3445815"/>
          </a:xfrm>
          <a:custGeom>
            <a:avLst/>
            <a:gdLst/>
            <a:ahLst/>
            <a:cxnLst/>
            <a:rect l="l" t="t" r="r" b="b"/>
            <a:pathLst>
              <a:path w="1684142" h="3445815">
                <a:moveTo>
                  <a:pt x="0" y="0"/>
                </a:moveTo>
                <a:lnTo>
                  <a:pt x="1684142" y="0"/>
                </a:lnTo>
                <a:lnTo>
                  <a:pt x="1684142" y="3445815"/>
                </a:lnTo>
                <a:lnTo>
                  <a:pt x="0" y="3445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888258" y="-532329"/>
            <a:ext cx="6133318" cy="3373325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8478" y="8716897"/>
            <a:ext cx="2404698" cy="3627503"/>
          </a:xfrm>
          <a:custGeom>
            <a:avLst/>
            <a:gdLst/>
            <a:ahLst/>
            <a:cxnLst/>
            <a:rect l="l" t="t" r="r" b="b"/>
            <a:pathLst>
              <a:path w="2404698" h="3627503">
                <a:moveTo>
                  <a:pt x="0" y="0"/>
                </a:moveTo>
                <a:lnTo>
                  <a:pt x="2404698" y="0"/>
                </a:lnTo>
                <a:lnTo>
                  <a:pt x="2404698" y="3627503"/>
                </a:lnTo>
                <a:lnTo>
                  <a:pt x="0" y="36275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221716" y="9258300"/>
            <a:ext cx="1715237" cy="3509436"/>
          </a:xfrm>
          <a:custGeom>
            <a:avLst/>
            <a:gdLst/>
            <a:ahLst/>
            <a:cxnLst/>
            <a:rect l="l" t="t" r="r" b="b"/>
            <a:pathLst>
              <a:path w="1715237" h="3509436">
                <a:moveTo>
                  <a:pt x="1715237" y="0"/>
                </a:moveTo>
                <a:lnTo>
                  <a:pt x="0" y="0"/>
                </a:lnTo>
                <a:lnTo>
                  <a:pt x="0" y="3509436"/>
                </a:lnTo>
                <a:lnTo>
                  <a:pt x="1715237" y="3509436"/>
                </a:lnTo>
                <a:lnTo>
                  <a:pt x="1715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88258" y="7888963"/>
            <a:ext cx="2333458" cy="3464419"/>
          </a:xfrm>
          <a:custGeom>
            <a:avLst/>
            <a:gdLst/>
            <a:ahLst/>
            <a:cxnLst/>
            <a:rect l="l" t="t" r="r" b="b"/>
            <a:pathLst>
              <a:path w="2333458" h="3464419">
                <a:moveTo>
                  <a:pt x="0" y="0"/>
                </a:moveTo>
                <a:lnTo>
                  <a:pt x="2333458" y="0"/>
                </a:lnTo>
                <a:lnTo>
                  <a:pt x="2333458" y="3464419"/>
                </a:lnTo>
                <a:lnTo>
                  <a:pt x="0" y="34644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98456" y="1593619"/>
            <a:ext cx="10721117" cy="7320979"/>
          </a:xfrm>
          <a:custGeom>
            <a:avLst/>
            <a:gdLst/>
            <a:ahLst/>
            <a:cxnLst/>
            <a:rect l="l" t="t" r="r" b="b"/>
            <a:pathLst>
              <a:path w="10721117" h="7320979">
                <a:moveTo>
                  <a:pt x="0" y="0"/>
                </a:moveTo>
                <a:lnTo>
                  <a:pt x="10721116" y="0"/>
                </a:lnTo>
                <a:lnTo>
                  <a:pt x="10721116" y="7320980"/>
                </a:lnTo>
                <a:lnTo>
                  <a:pt x="0" y="7320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716" b="-2133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8428" y="229139"/>
            <a:ext cx="10351145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039100"/>
            <a:ext cx="18288000" cy="7988957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8291" y="8353493"/>
            <a:ext cx="1623589" cy="3321922"/>
          </a:xfrm>
          <a:custGeom>
            <a:avLst/>
            <a:gdLst/>
            <a:ahLst/>
            <a:cxnLst/>
            <a:rect l="l" t="t" r="r" b="b"/>
            <a:pathLst>
              <a:path w="1623589" h="3321922">
                <a:moveTo>
                  <a:pt x="0" y="0"/>
                </a:moveTo>
                <a:lnTo>
                  <a:pt x="1623589" y="0"/>
                </a:lnTo>
                <a:lnTo>
                  <a:pt x="1623589" y="3321922"/>
                </a:lnTo>
                <a:lnTo>
                  <a:pt x="0" y="332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888258" y="-532329"/>
            <a:ext cx="6133318" cy="3373325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8478" y="8598767"/>
            <a:ext cx="2483007" cy="3745633"/>
          </a:xfrm>
          <a:custGeom>
            <a:avLst/>
            <a:gdLst/>
            <a:ahLst/>
            <a:cxnLst/>
            <a:rect l="l" t="t" r="r" b="b"/>
            <a:pathLst>
              <a:path w="2483007" h="3745633">
                <a:moveTo>
                  <a:pt x="0" y="0"/>
                </a:moveTo>
                <a:lnTo>
                  <a:pt x="2483007" y="0"/>
                </a:lnTo>
                <a:lnTo>
                  <a:pt x="2483007" y="3745633"/>
                </a:lnTo>
                <a:lnTo>
                  <a:pt x="0" y="3745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88258" y="7888963"/>
            <a:ext cx="2333458" cy="3464419"/>
          </a:xfrm>
          <a:custGeom>
            <a:avLst/>
            <a:gdLst/>
            <a:ahLst/>
            <a:cxnLst/>
            <a:rect l="l" t="t" r="r" b="b"/>
            <a:pathLst>
              <a:path w="2333458" h="3464419">
                <a:moveTo>
                  <a:pt x="0" y="0"/>
                </a:moveTo>
                <a:lnTo>
                  <a:pt x="2333458" y="0"/>
                </a:lnTo>
                <a:lnTo>
                  <a:pt x="2333458" y="3464419"/>
                </a:lnTo>
                <a:lnTo>
                  <a:pt x="0" y="34644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78513" y="9258300"/>
            <a:ext cx="2161995" cy="3261384"/>
          </a:xfrm>
          <a:custGeom>
            <a:avLst/>
            <a:gdLst/>
            <a:ahLst/>
            <a:cxnLst/>
            <a:rect l="l" t="t" r="r" b="b"/>
            <a:pathLst>
              <a:path w="2161995" h="3261384">
                <a:moveTo>
                  <a:pt x="0" y="0"/>
                </a:moveTo>
                <a:lnTo>
                  <a:pt x="2161995" y="0"/>
                </a:lnTo>
                <a:lnTo>
                  <a:pt x="2161995" y="3261384"/>
                </a:lnTo>
                <a:lnTo>
                  <a:pt x="0" y="3261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78212" y="1392459"/>
            <a:ext cx="12081299" cy="7865841"/>
          </a:xfrm>
          <a:custGeom>
            <a:avLst/>
            <a:gdLst/>
            <a:ahLst/>
            <a:cxnLst/>
            <a:rect l="l" t="t" r="r" b="b"/>
            <a:pathLst>
              <a:path w="12081299" h="7865841">
                <a:moveTo>
                  <a:pt x="0" y="0"/>
                </a:moveTo>
                <a:lnTo>
                  <a:pt x="12081299" y="0"/>
                </a:lnTo>
                <a:lnTo>
                  <a:pt x="12081299" y="7865841"/>
                </a:lnTo>
                <a:lnTo>
                  <a:pt x="0" y="78658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02" t="-61658" b="-1639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8428" y="229139"/>
            <a:ext cx="10351145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5159511" y="-379929"/>
            <a:ext cx="4014465" cy="2207956"/>
          </a:xfrm>
          <a:custGeom>
            <a:avLst/>
            <a:gdLst/>
            <a:ahLst/>
            <a:cxnLst/>
            <a:rect l="l" t="t" r="r" b="b"/>
            <a:pathLst>
              <a:path w="4014465" h="2207956">
                <a:moveTo>
                  <a:pt x="4014465" y="0"/>
                </a:moveTo>
                <a:lnTo>
                  <a:pt x="0" y="0"/>
                </a:lnTo>
                <a:lnTo>
                  <a:pt x="0" y="2207956"/>
                </a:lnTo>
                <a:lnTo>
                  <a:pt x="4014465" y="2207956"/>
                </a:lnTo>
                <a:lnTo>
                  <a:pt x="401446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34300"/>
            <a:ext cx="18288000" cy="8293757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8291" y="8527177"/>
            <a:ext cx="1538701" cy="3148238"/>
          </a:xfrm>
          <a:custGeom>
            <a:avLst/>
            <a:gdLst/>
            <a:ahLst/>
            <a:cxnLst/>
            <a:rect l="l" t="t" r="r" b="b"/>
            <a:pathLst>
              <a:path w="1538701" h="3148238">
                <a:moveTo>
                  <a:pt x="0" y="0"/>
                </a:moveTo>
                <a:lnTo>
                  <a:pt x="1538701" y="0"/>
                </a:lnTo>
                <a:lnTo>
                  <a:pt x="1538701" y="3148238"/>
                </a:lnTo>
                <a:lnTo>
                  <a:pt x="0" y="3148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888258" y="-532329"/>
            <a:ext cx="6133318" cy="3373325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410" y="9258300"/>
            <a:ext cx="2045798" cy="3086100"/>
          </a:xfrm>
          <a:custGeom>
            <a:avLst/>
            <a:gdLst/>
            <a:ahLst/>
            <a:cxnLst/>
            <a:rect l="l" t="t" r="r" b="b"/>
            <a:pathLst>
              <a:path w="2045798" h="3086100">
                <a:moveTo>
                  <a:pt x="0" y="0"/>
                </a:moveTo>
                <a:lnTo>
                  <a:pt x="2045798" y="0"/>
                </a:lnTo>
                <a:lnTo>
                  <a:pt x="2045798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40658" y="8115227"/>
            <a:ext cx="2181058" cy="3238155"/>
          </a:xfrm>
          <a:custGeom>
            <a:avLst/>
            <a:gdLst/>
            <a:ahLst/>
            <a:cxnLst/>
            <a:rect l="l" t="t" r="r" b="b"/>
            <a:pathLst>
              <a:path w="2181058" h="3238155">
                <a:moveTo>
                  <a:pt x="0" y="0"/>
                </a:moveTo>
                <a:lnTo>
                  <a:pt x="2181058" y="0"/>
                </a:lnTo>
                <a:lnTo>
                  <a:pt x="2181058" y="3238155"/>
                </a:lnTo>
                <a:lnTo>
                  <a:pt x="0" y="3238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99016" y="9590931"/>
            <a:ext cx="1941492" cy="2928753"/>
          </a:xfrm>
          <a:custGeom>
            <a:avLst/>
            <a:gdLst/>
            <a:ahLst/>
            <a:cxnLst/>
            <a:rect l="l" t="t" r="r" b="b"/>
            <a:pathLst>
              <a:path w="1941492" h="2928753">
                <a:moveTo>
                  <a:pt x="0" y="0"/>
                </a:moveTo>
                <a:lnTo>
                  <a:pt x="1941492" y="0"/>
                </a:lnTo>
                <a:lnTo>
                  <a:pt x="1941492" y="2928753"/>
                </a:lnTo>
                <a:lnTo>
                  <a:pt x="0" y="2928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68428" y="2117787"/>
            <a:ext cx="10351145" cy="7473144"/>
          </a:xfrm>
          <a:custGeom>
            <a:avLst/>
            <a:gdLst/>
            <a:ahLst/>
            <a:cxnLst/>
            <a:rect l="l" t="t" r="r" b="b"/>
            <a:pathLst>
              <a:path w="10351145" h="7473144">
                <a:moveTo>
                  <a:pt x="0" y="0"/>
                </a:moveTo>
                <a:lnTo>
                  <a:pt x="10351144" y="0"/>
                </a:lnTo>
                <a:lnTo>
                  <a:pt x="10351144" y="7473144"/>
                </a:lnTo>
                <a:lnTo>
                  <a:pt x="0" y="7473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361" t="-71965" b="-2003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8428" y="229139"/>
            <a:ext cx="10351145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4632675" y="-379929"/>
            <a:ext cx="4541301" cy="2497715"/>
          </a:xfrm>
          <a:custGeom>
            <a:avLst/>
            <a:gdLst/>
            <a:ahLst/>
            <a:cxnLst/>
            <a:rect l="l" t="t" r="r" b="b"/>
            <a:pathLst>
              <a:path w="4541301" h="2497715">
                <a:moveTo>
                  <a:pt x="4541301" y="0"/>
                </a:moveTo>
                <a:lnTo>
                  <a:pt x="0" y="0"/>
                </a:lnTo>
                <a:lnTo>
                  <a:pt x="0" y="2497716"/>
                </a:lnTo>
                <a:lnTo>
                  <a:pt x="4541301" y="2497716"/>
                </a:lnTo>
                <a:lnTo>
                  <a:pt x="454130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193218"/>
            <a:ext cx="18288000" cy="78348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6892" y="7886700"/>
            <a:ext cx="1844691" cy="3712515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888258" y="-532329"/>
            <a:ext cx="6133318" cy="3373325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410" y="9258300"/>
            <a:ext cx="2045798" cy="3086100"/>
          </a:xfrm>
          <a:custGeom>
            <a:avLst/>
            <a:gdLst/>
            <a:ahLst/>
            <a:cxnLst/>
            <a:rect l="l" t="t" r="r" b="b"/>
            <a:pathLst>
              <a:path w="2045798" h="3086100">
                <a:moveTo>
                  <a:pt x="0" y="0"/>
                </a:moveTo>
                <a:lnTo>
                  <a:pt x="2045798" y="0"/>
                </a:lnTo>
                <a:lnTo>
                  <a:pt x="2045798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544063" y="9258300"/>
            <a:ext cx="1715237" cy="3509436"/>
          </a:xfrm>
          <a:custGeom>
            <a:avLst/>
            <a:gdLst/>
            <a:ahLst/>
            <a:cxnLst/>
            <a:rect l="l" t="t" r="r" b="b"/>
            <a:pathLst>
              <a:path w="1715237" h="3509436">
                <a:moveTo>
                  <a:pt x="1715237" y="0"/>
                </a:moveTo>
                <a:lnTo>
                  <a:pt x="0" y="0"/>
                </a:lnTo>
                <a:lnTo>
                  <a:pt x="0" y="3509436"/>
                </a:lnTo>
                <a:lnTo>
                  <a:pt x="1715237" y="3509436"/>
                </a:lnTo>
                <a:lnTo>
                  <a:pt x="1715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56282" y="877474"/>
            <a:ext cx="11575437" cy="8713457"/>
          </a:xfrm>
          <a:custGeom>
            <a:avLst/>
            <a:gdLst/>
            <a:ahLst/>
            <a:cxnLst/>
            <a:rect l="l" t="t" r="r" b="b"/>
            <a:pathLst>
              <a:path w="11575437" h="8713457">
                <a:moveTo>
                  <a:pt x="0" y="0"/>
                </a:moveTo>
                <a:lnTo>
                  <a:pt x="11575436" y="0"/>
                </a:lnTo>
                <a:lnTo>
                  <a:pt x="11575436" y="8713457"/>
                </a:lnTo>
                <a:lnTo>
                  <a:pt x="0" y="8713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3751" b="-1127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68428" y="229139"/>
            <a:ext cx="10351145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</p:spTree>
  </p:cSld>
  <p:clrMapOvr>
    <a:masterClrMapping/>
  </p:clrMapOvr>
  <p:transition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887770" y="-532329"/>
            <a:ext cx="4133806" cy="2273593"/>
          </a:xfrm>
          <a:custGeom>
            <a:avLst/>
            <a:gdLst/>
            <a:ahLst/>
            <a:cxnLst/>
            <a:rect l="l" t="t" r="r" b="b"/>
            <a:pathLst>
              <a:path w="4133806" h="2273593">
                <a:moveTo>
                  <a:pt x="4133806" y="0"/>
                </a:moveTo>
                <a:lnTo>
                  <a:pt x="0" y="0"/>
                </a:lnTo>
                <a:lnTo>
                  <a:pt x="0" y="2273594"/>
                </a:lnTo>
                <a:lnTo>
                  <a:pt x="4133806" y="2273594"/>
                </a:lnTo>
                <a:lnTo>
                  <a:pt x="413380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84444" y="1392459"/>
            <a:ext cx="12137272" cy="8894541"/>
          </a:xfrm>
          <a:custGeom>
            <a:avLst/>
            <a:gdLst/>
            <a:ahLst/>
            <a:cxnLst/>
            <a:rect l="l" t="t" r="r" b="b"/>
            <a:pathLst>
              <a:path w="12137272" h="8894541">
                <a:moveTo>
                  <a:pt x="0" y="0"/>
                </a:moveTo>
                <a:lnTo>
                  <a:pt x="12137272" y="0"/>
                </a:lnTo>
                <a:lnTo>
                  <a:pt x="12137272" y="8894541"/>
                </a:lnTo>
                <a:lnTo>
                  <a:pt x="0" y="88945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0076" b="-2568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68428" y="229139"/>
            <a:ext cx="10351145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5611722" y="-379929"/>
            <a:ext cx="3562254" cy="1959240"/>
          </a:xfrm>
          <a:custGeom>
            <a:avLst/>
            <a:gdLst/>
            <a:ahLst/>
            <a:cxnLst/>
            <a:rect l="l" t="t" r="r" b="b"/>
            <a:pathLst>
              <a:path w="3562254" h="1959240">
                <a:moveTo>
                  <a:pt x="3562254" y="0"/>
                </a:moveTo>
                <a:lnTo>
                  <a:pt x="0" y="0"/>
                </a:lnTo>
                <a:lnTo>
                  <a:pt x="0" y="1959240"/>
                </a:lnTo>
                <a:lnTo>
                  <a:pt x="3562254" y="1959240"/>
                </a:lnTo>
                <a:lnTo>
                  <a:pt x="356225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8291" y="8598767"/>
            <a:ext cx="1503712" cy="3076648"/>
          </a:xfrm>
          <a:custGeom>
            <a:avLst/>
            <a:gdLst/>
            <a:ahLst/>
            <a:cxnLst/>
            <a:rect l="l" t="t" r="r" b="b"/>
            <a:pathLst>
              <a:path w="1503712" h="3076648">
                <a:moveTo>
                  <a:pt x="0" y="0"/>
                </a:moveTo>
                <a:lnTo>
                  <a:pt x="1503711" y="0"/>
                </a:lnTo>
                <a:lnTo>
                  <a:pt x="1503711" y="3076648"/>
                </a:lnTo>
                <a:lnTo>
                  <a:pt x="0" y="3076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888258" y="-532329"/>
            <a:ext cx="6133318" cy="3373325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8478" y="9049031"/>
            <a:ext cx="2184524" cy="3295369"/>
          </a:xfrm>
          <a:custGeom>
            <a:avLst/>
            <a:gdLst/>
            <a:ahLst/>
            <a:cxnLst/>
            <a:rect l="l" t="t" r="r" b="b"/>
            <a:pathLst>
              <a:path w="2184524" h="3295369">
                <a:moveTo>
                  <a:pt x="0" y="0"/>
                </a:moveTo>
                <a:lnTo>
                  <a:pt x="2184524" y="0"/>
                </a:lnTo>
                <a:lnTo>
                  <a:pt x="2184524" y="3295369"/>
                </a:lnTo>
                <a:lnTo>
                  <a:pt x="0" y="3295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12777" y="9258300"/>
            <a:ext cx="2161995" cy="3261384"/>
          </a:xfrm>
          <a:custGeom>
            <a:avLst/>
            <a:gdLst/>
            <a:ahLst/>
            <a:cxnLst/>
            <a:rect l="l" t="t" r="r" b="b"/>
            <a:pathLst>
              <a:path w="2161995" h="3261384">
                <a:moveTo>
                  <a:pt x="0" y="0"/>
                </a:moveTo>
                <a:lnTo>
                  <a:pt x="2161996" y="0"/>
                </a:lnTo>
                <a:lnTo>
                  <a:pt x="2161996" y="3261384"/>
                </a:lnTo>
                <a:lnTo>
                  <a:pt x="0" y="3261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68730" y="1916674"/>
            <a:ext cx="9500891" cy="8011866"/>
          </a:xfrm>
          <a:custGeom>
            <a:avLst/>
            <a:gdLst/>
            <a:ahLst/>
            <a:cxnLst/>
            <a:rect l="l" t="t" r="r" b="b"/>
            <a:pathLst>
              <a:path w="9500891" h="8011866">
                <a:moveTo>
                  <a:pt x="0" y="0"/>
                </a:moveTo>
                <a:lnTo>
                  <a:pt x="9500892" y="0"/>
                </a:lnTo>
                <a:lnTo>
                  <a:pt x="9500892" y="8011867"/>
                </a:lnTo>
                <a:lnTo>
                  <a:pt x="0" y="8011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9" t="-37821" b="-702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8428" y="229139"/>
            <a:ext cx="10351145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4998334" y="-379929"/>
            <a:ext cx="4175642" cy="2296603"/>
          </a:xfrm>
          <a:custGeom>
            <a:avLst/>
            <a:gdLst/>
            <a:ahLst/>
            <a:cxnLst/>
            <a:rect l="l" t="t" r="r" b="b"/>
            <a:pathLst>
              <a:path w="4175642" h="2296603">
                <a:moveTo>
                  <a:pt x="4175642" y="0"/>
                </a:moveTo>
                <a:lnTo>
                  <a:pt x="0" y="0"/>
                </a:lnTo>
                <a:lnTo>
                  <a:pt x="0" y="2296603"/>
                </a:lnTo>
                <a:lnTo>
                  <a:pt x="4175642" y="2296603"/>
                </a:lnTo>
                <a:lnTo>
                  <a:pt x="41756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64</Words>
  <Application>Microsoft Office PowerPoint</Application>
  <PresentationFormat>Custom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Times New Roman</vt:lpstr>
      <vt:lpstr>Calibri</vt:lpstr>
      <vt:lpstr>Noto Serif Display</vt:lpstr>
      <vt:lpstr>Arial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Pink Colorful Cute Illustration Group Project Presentation</dc:title>
  <cp:lastModifiedBy>duong trang</cp:lastModifiedBy>
  <cp:revision>5</cp:revision>
  <dcterms:created xsi:type="dcterms:W3CDTF">2006-08-16T00:00:00Z</dcterms:created>
  <dcterms:modified xsi:type="dcterms:W3CDTF">2025-12-10T03:04:49Z</dcterms:modified>
  <dc:identifier>DAGTPYSjw-w</dc:identifier>
</cp:coreProperties>
</file>