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282" r:id="rId3"/>
    <p:sldId id="273" r:id="rId4"/>
    <p:sldId id="257" r:id="rId5"/>
    <p:sldId id="258" r:id="rId6"/>
    <p:sldId id="267" r:id="rId7"/>
    <p:sldId id="271" r:id="rId8"/>
    <p:sldId id="266" r:id="rId9"/>
    <p:sldId id="280" r:id="rId10"/>
    <p:sldId id="260" r:id="rId11"/>
    <p:sldId id="263" r:id="rId12"/>
    <p:sldId id="265" r:id="rId13"/>
    <p:sldId id="274" r:id="rId14"/>
    <p:sldId id="275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4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microsoft.com/office/2007/relationships/media" Target="../media/media5.mp3"/><Relationship Id="rId21" Type="http://schemas.openxmlformats.org/officeDocument/2006/relationships/image" Target="../media/image36.png"/><Relationship Id="rId34" Type="http://schemas.openxmlformats.org/officeDocument/2006/relationships/image" Target="../media/image44.png"/><Relationship Id="rId7" Type="http://schemas.microsoft.com/office/2007/relationships/media" Target="../media/media3.mp3"/><Relationship Id="rId12" Type="http://schemas.microsoft.com/office/2007/relationships/hdphoto" Target="../media/hdphoto6.wdp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3.png"/><Relationship Id="rId2" Type="http://schemas.openxmlformats.org/officeDocument/2006/relationships/audio" Target="../media/media4.mp3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40.png"/><Relationship Id="rId1" Type="http://schemas.microsoft.com/office/2007/relationships/media" Target="../media/media4.mp3"/><Relationship Id="rId6" Type="http://schemas.openxmlformats.org/officeDocument/2006/relationships/audio" Target="../media/media1.mp3"/><Relationship Id="rId11" Type="http://schemas.openxmlformats.org/officeDocument/2006/relationships/image" Target="../media/image31.png"/><Relationship Id="rId24" Type="http://schemas.microsoft.com/office/2007/relationships/hdphoto" Target="../media/hdphoto12.wdp"/><Relationship Id="rId32" Type="http://schemas.openxmlformats.org/officeDocument/2006/relationships/image" Target="../media/image42.png"/><Relationship Id="rId5" Type="http://schemas.microsoft.com/office/2007/relationships/media" Target="../media/media1.mp3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microsoft.com/office/2007/relationships/hdphoto" Target="../media/hdphoto14.wdp"/><Relationship Id="rId10" Type="http://schemas.openxmlformats.org/officeDocument/2006/relationships/image" Target="../media/image10.png"/><Relationship Id="rId19" Type="http://schemas.openxmlformats.org/officeDocument/2006/relationships/image" Target="../media/image35.png"/><Relationship Id="rId31" Type="http://schemas.microsoft.com/office/2007/relationships/hdphoto" Target="../media/hdphoto15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9.png"/><Relationship Id="rId30" Type="http://schemas.openxmlformats.org/officeDocument/2006/relationships/image" Target="../media/image41.png"/><Relationship Id="rId8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8.png"/><Relationship Id="rId18" Type="http://schemas.microsoft.com/office/2007/relationships/hdphoto" Target="../media/hdphoto21.wdp"/><Relationship Id="rId3" Type="http://schemas.microsoft.com/office/2007/relationships/media" Target="../media/media3.mp3"/><Relationship Id="rId21" Type="http://schemas.openxmlformats.org/officeDocument/2006/relationships/image" Target="../media/image52.png"/><Relationship Id="rId7" Type="http://schemas.openxmlformats.org/officeDocument/2006/relationships/image" Target="../media/image45.png"/><Relationship Id="rId12" Type="http://schemas.microsoft.com/office/2007/relationships/hdphoto" Target="../media/hdphoto18.wdp"/><Relationship Id="rId17" Type="http://schemas.openxmlformats.org/officeDocument/2006/relationships/image" Target="../media/image50.png"/><Relationship Id="rId25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47.png"/><Relationship Id="rId24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10" Type="http://schemas.microsoft.com/office/2007/relationships/hdphoto" Target="../media/hdphoto17.wdp"/><Relationship Id="rId19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microsoft.com/office/2007/relationships/hdphoto" Target="../media/hdphoto19.wdp"/><Relationship Id="rId22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6.wdp"/><Relationship Id="rId18" Type="http://schemas.openxmlformats.org/officeDocument/2006/relationships/image" Target="../media/image60.png"/><Relationship Id="rId26" Type="http://schemas.openxmlformats.org/officeDocument/2006/relationships/image" Target="../media/image65.png"/><Relationship Id="rId3" Type="http://schemas.microsoft.com/office/2007/relationships/media" Target="../media/media3.mp3"/><Relationship Id="rId21" Type="http://schemas.microsoft.com/office/2007/relationships/hdphoto" Target="../media/hdphoto30.wdp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microsoft.com/office/2007/relationships/hdphoto" Target="../media/hdphoto28.wdp"/><Relationship Id="rId25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25.wdp"/><Relationship Id="rId24" Type="http://schemas.openxmlformats.org/officeDocument/2006/relationships/image" Target="../media/image63.jpeg"/><Relationship Id="rId5" Type="http://schemas.openxmlformats.org/officeDocument/2006/relationships/slideLayout" Target="../slideLayouts/slideLayout2.xml"/><Relationship Id="rId15" Type="http://schemas.microsoft.com/office/2007/relationships/hdphoto" Target="../media/hdphoto27.wdp"/><Relationship Id="rId23" Type="http://schemas.microsoft.com/office/2007/relationships/hdphoto" Target="../media/hdphoto31.wdp"/><Relationship Id="rId28" Type="http://schemas.openxmlformats.org/officeDocument/2006/relationships/image" Target="../media/image44.png"/><Relationship Id="rId10" Type="http://schemas.openxmlformats.org/officeDocument/2006/relationships/image" Target="../media/image56.png"/><Relationship Id="rId19" Type="http://schemas.microsoft.com/office/2007/relationships/hdphoto" Target="../media/hdphoto29.wdp"/><Relationship Id="rId4" Type="http://schemas.openxmlformats.org/officeDocument/2006/relationships/audio" Target="../media/media3.mp3"/><Relationship Id="rId9" Type="http://schemas.microsoft.com/office/2007/relationships/hdphoto" Target="../media/hdphoto24.wdp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media" Target="../media/media3.mp3"/><Relationship Id="rId7" Type="http://schemas.openxmlformats.org/officeDocument/2006/relationships/image" Target="../media/image67.pn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microsoft.com/office/2007/relationships/media" Target="../media/media1.mp3"/><Relationship Id="rId7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audio" Target="../media/media1.mp3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7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935876"/>
            <a:ext cx="8267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vi-VN" dirty="0">
              <a:solidFill>
                <a:srgbClr val="FF0000"/>
              </a:solidFill>
            </a:endParaRPr>
          </a:p>
          <a:p>
            <a:r>
              <a:rPr lang="vi-VN" sz="3200" b="1" dirty="0">
                <a:solidFill>
                  <a:srgbClr val="7030A0"/>
                </a:solidFill>
                <a:latin typeface="+mj-lt"/>
              </a:rPr>
              <a:t>Đề tài: Dạy trẻ đếm đến 4, nhận biết chữ số 4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Mẫu giáo Nhỡ B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Thu Trang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1B299-ABFF-12E7-AE33-EB0EEAA7DD56}"/>
              </a:ext>
            </a:extLst>
          </p:cNvPr>
          <p:cNvSpPr txBox="1"/>
          <p:nvPr/>
        </p:nvSpPr>
        <p:spPr>
          <a:xfrm>
            <a:off x="868017" y="1682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UỶ BAN NHÂN DÂN PHƯỜNG PHÚC LỢI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59299-A673-D63B-56D4-C1207D78B2CE}"/>
              </a:ext>
            </a:extLst>
          </p:cNvPr>
          <p:cNvSpPr txBox="1"/>
          <p:nvPr/>
        </p:nvSpPr>
        <p:spPr>
          <a:xfrm>
            <a:off x="911295" y="6068309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C295F-77E6-6962-454C-C0C050E74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3" b="94737" l="6489" r="93130">
                        <a14:foregroundMark x1="38550" y1="6883" x2="19466" y2="19433"/>
                        <a14:foregroundMark x1="19466" y1="19433" x2="12595" y2="28745"/>
                        <a14:foregroundMark x1="12595" y1="28745" x2="12595" y2="50607"/>
                        <a14:foregroundMark x1="12595" y1="50607" x2="41221" y2="88259"/>
                        <a14:foregroundMark x1="41221" y1="88259" x2="54580" y2="94332"/>
                        <a14:foregroundMark x1="54580" y1="94332" x2="74427" y2="89474"/>
                        <a14:foregroundMark x1="74427" y1="89474" x2="87023" y2="63563"/>
                        <a14:foregroundMark x1="87023" y1="63563" x2="88550" y2="50607"/>
                        <a14:foregroundMark x1="88550" y1="50607" x2="83588" y2="36032"/>
                        <a14:foregroundMark x1="83588" y1="36032" x2="70992" y2="20243"/>
                        <a14:foregroundMark x1="70992" y1="20243" x2="47328" y2="14980"/>
                        <a14:foregroundMark x1="47328" y1="14980" x2="22137" y2="41700"/>
                        <a14:foregroundMark x1="22137" y1="41700" x2="38168" y2="59514"/>
                        <a14:foregroundMark x1="38168" y1="59514" x2="62595" y2="38057"/>
                        <a14:foregroundMark x1="62595" y1="38057" x2="28626" y2="36842"/>
                        <a14:foregroundMark x1="28626" y1="36842" x2="48473" y2="33198"/>
                        <a14:foregroundMark x1="48473" y1="33198" x2="38931" y2="18623"/>
                        <a14:foregroundMark x1="38931" y1="18623" x2="54580" y2="23077"/>
                        <a14:foregroundMark x1="54580" y1="23077" x2="60687" y2="10121"/>
                        <a14:foregroundMark x1="60687" y1="10121" x2="46565" y2="8907"/>
                        <a14:foregroundMark x1="46565" y1="8907" x2="66794" y2="11741"/>
                        <a14:foregroundMark x1="66794" y1="11741" x2="80153" y2="21053"/>
                        <a14:foregroundMark x1="80153" y1="21053" x2="86260" y2="38866"/>
                        <a14:foregroundMark x1="86260" y1="38866" x2="76718" y2="55870"/>
                        <a14:foregroundMark x1="76718" y1="55870" x2="63359" y2="68826"/>
                        <a14:foregroundMark x1="63359" y1="68826" x2="40840" y2="74899"/>
                        <a14:foregroundMark x1="40840" y1="74899" x2="18702" y2="74899"/>
                        <a14:foregroundMark x1="18702" y1="74899" x2="12595" y2="65182"/>
                        <a14:foregroundMark x1="12595" y1="65182" x2="10687" y2="52227"/>
                        <a14:foregroundMark x1="10687" y1="52227" x2="25573" y2="79757"/>
                        <a14:foregroundMark x1="25573" y1="79757" x2="36641" y2="90283"/>
                        <a14:foregroundMark x1="36641" y1="90283" x2="60305" y2="89879"/>
                        <a14:foregroundMark x1="60305" y1="89879" x2="86260" y2="67611"/>
                        <a14:foregroundMark x1="86260" y1="67611" x2="90840" y2="48988"/>
                        <a14:foregroundMark x1="90840" y1="48988" x2="88168" y2="36842"/>
                        <a14:foregroundMark x1="88168" y1="36842" x2="77481" y2="25911"/>
                        <a14:foregroundMark x1="77481" y1="25911" x2="37405" y2="12146"/>
                        <a14:foregroundMark x1="37786" y1="6478" x2="50000" y2="4858"/>
                        <a14:foregroundMark x1="50000" y1="4858" x2="64885" y2="7692"/>
                        <a14:foregroundMark x1="64885" y1="7692" x2="76336" y2="14575"/>
                        <a14:foregroundMark x1="76336" y1="14575" x2="80153" y2="18623"/>
                        <a14:foregroundMark x1="92366" y1="43725" x2="93511" y2="55061"/>
                        <a14:foregroundMark x1="93511" y1="55061" x2="91985" y2="58704"/>
                        <a14:foregroundMark x1="65267" y1="92308" x2="38168" y2="93522"/>
                        <a14:foregroundMark x1="38168" y1="93522" x2="17557" y2="78138"/>
                        <a14:foregroundMark x1="17557" y1="78138" x2="8779" y2="44939"/>
                        <a14:foregroundMark x1="8779" y1="44939" x2="8779" y2="36032"/>
                        <a14:foregroundMark x1="6489" y1="44534" x2="6489" y2="54656"/>
                        <a14:foregroundMark x1="31679" y1="92308" x2="58779" y2="94737"/>
                        <a14:foregroundMark x1="58779" y1="94737" x2="6145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67" y="1001198"/>
            <a:ext cx="1660699" cy="15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879" y="381000"/>
            <a:ext cx="4175719" cy="1338997"/>
            <a:chOff x="407463" y="750745"/>
            <a:chExt cx="4175719" cy="1338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3" y="799941"/>
              <a:ext cx="1289801" cy="12898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58" y="799941"/>
              <a:ext cx="1267185" cy="1267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8" y="750745"/>
              <a:ext cx="1299734" cy="129973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4708" y="3185009"/>
            <a:ext cx="3746357" cy="1885166"/>
            <a:chOff x="-164957" y="3513941"/>
            <a:chExt cx="3823065" cy="233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57" y="3513941"/>
              <a:ext cx="2333625" cy="23336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45" y="3560003"/>
              <a:ext cx="2287563" cy="22875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7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40" y="2089309"/>
            <a:ext cx="3432295" cy="2067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7982"/>
            <a:ext cx="2261946" cy="24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14" b="83857" l="990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413" y="5011499"/>
            <a:ext cx="1519853" cy="1813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08" y="430196"/>
            <a:ext cx="4329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36377" y="5085438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2041277"/>
            <a:ext cx="5086645" cy="1197892"/>
            <a:chOff x="0" y="2041277"/>
            <a:chExt cx="5086645" cy="1197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041277"/>
              <a:ext cx="1373920" cy="11758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277"/>
              <a:ext cx="1336377" cy="11437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140" y="2133599"/>
              <a:ext cx="1228505" cy="10514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5" y="2071484"/>
              <a:ext cx="1364366" cy="11676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200" y="2041277"/>
              <a:ext cx="5010445" cy="11978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" name="chuẩn âm thanh trả lời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3778063"/>
            <a:ext cx="487363" cy="487363"/>
          </a:xfrm>
          <a:prstGeom prst="rect">
            <a:avLst/>
          </a:prstGeom>
        </p:spPr>
      </p:pic>
      <p:pic>
        <p:nvPicPr>
          <p:cNvPr id="2052" name="FormatFactory Nối Âm thanh Am-thanh+Bản g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2978537"/>
            <a:ext cx="487363" cy="487363"/>
          </a:xfrm>
          <a:prstGeom prst="rect">
            <a:avLst/>
          </a:prstGeom>
        </p:spPr>
      </p:pic>
      <p:pic>
        <p:nvPicPr>
          <p:cNvPr id="2054" name="Picture 20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00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74" y="2195159"/>
            <a:ext cx="3390902" cy="22606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0" y="1991739"/>
            <a:ext cx="33893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Chuẩn chọn 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7400" y="4455759"/>
            <a:ext cx="487363" cy="487363"/>
          </a:xfrm>
          <a:prstGeom prst="rect">
            <a:avLst/>
          </a:prstGeom>
        </p:spPr>
      </p:pic>
      <p:pic>
        <p:nvPicPr>
          <p:cNvPr id="3" name="ok chọn đú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k chọn sai (mp3cut.net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842963" y="3539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23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62"/>
            <a:ext cx="91440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" y="0"/>
            <a:ext cx="4572000" cy="1600200"/>
            <a:chOff x="0" y="228600"/>
            <a:chExt cx="4572000" cy="160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8600"/>
              <a:ext cx="2438400" cy="1600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342" y="304800"/>
              <a:ext cx="2438400" cy="152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228600"/>
              <a:ext cx="4495800" cy="1600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1" y="1828800"/>
            <a:ext cx="4764170" cy="1676400"/>
            <a:chOff x="152400" y="2412357"/>
            <a:chExt cx="5562600" cy="167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743200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862" y="2743200"/>
              <a:ext cx="1905000" cy="127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90" y="2752605"/>
              <a:ext cx="1892220" cy="12614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2412357"/>
              <a:ext cx="5562600" cy="16764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12230" y="3378843"/>
            <a:ext cx="2115179" cy="1666240"/>
            <a:chOff x="1312230" y="3378843"/>
            <a:chExt cx="2115179" cy="1666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71" y="3378843"/>
              <a:ext cx="1664059" cy="160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12230" y="3673484"/>
              <a:ext cx="2115179" cy="13715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257800"/>
            <a:ext cx="5196418" cy="1435016"/>
            <a:chOff x="0" y="5257800"/>
            <a:chExt cx="5196418" cy="14350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7800"/>
              <a:ext cx="1548756" cy="14248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5257800"/>
              <a:ext cx="1548756" cy="14248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84" y="5267960"/>
              <a:ext cx="1548756" cy="1424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662" y="5257800"/>
              <a:ext cx="1548756" cy="14248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28600" y="5257800"/>
              <a:ext cx="4876800" cy="14350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76" y="1543519"/>
            <a:ext cx="3048000" cy="312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49051"/>
            <a:ext cx="4526280" cy="309001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7" y="18288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04" y="1817567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2400" y="102243"/>
            <a:ext cx="487363" cy="487363"/>
          </a:xfrm>
          <a:prstGeom prst="rect">
            <a:avLst/>
          </a:prstGeom>
        </p:spPr>
      </p:pic>
      <p:pic>
        <p:nvPicPr>
          <p:cNvPr id="28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79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3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457200" y="3200400"/>
            <a:ext cx="5715000" cy="2484120"/>
            <a:chOff x="-533400" y="3200400"/>
            <a:chExt cx="6553200" cy="248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400" y="3200400"/>
              <a:ext cx="2362200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0" y="3235960"/>
              <a:ext cx="2402840" cy="2402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271520"/>
              <a:ext cx="2377440" cy="23774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246120"/>
              <a:ext cx="2438400" cy="243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3429000"/>
              <a:ext cx="56388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800" y="1361440"/>
            <a:ext cx="4608400" cy="2227580"/>
            <a:chOff x="39800" y="1361440"/>
            <a:chExt cx="4608400" cy="22275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" y="1361440"/>
              <a:ext cx="1711471" cy="22275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40" y="1409700"/>
              <a:ext cx="1722120" cy="2133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79220"/>
              <a:ext cx="1645920" cy="2209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8600" y="1676400"/>
              <a:ext cx="4419600" cy="1595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3160" y="86360"/>
            <a:ext cx="1960880" cy="1717040"/>
            <a:chOff x="1153160" y="86360"/>
            <a:chExt cx="1960880" cy="17170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842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86360"/>
              <a:ext cx="1790109" cy="1717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53160" y="86360"/>
              <a:ext cx="1960880" cy="1483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" y="5364480"/>
            <a:ext cx="4849332" cy="1508760"/>
            <a:chOff x="76200" y="5364480"/>
            <a:chExt cx="6324600" cy="1508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364480"/>
              <a:ext cx="2209800" cy="1397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5475542"/>
              <a:ext cx="2209800" cy="13976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475542"/>
              <a:ext cx="2209800" cy="13976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" y="5475542"/>
              <a:ext cx="6324600" cy="1286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2" y="172608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91" y="16764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3" y="165496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9148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45005" y="1805712"/>
            <a:ext cx="487363" cy="487363"/>
          </a:xfrm>
          <a:prstGeom prst="rect">
            <a:avLst/>
          </a:prstGeom>
        </p:spPr>
      </p:pic>
      <p:pic>
        <p:nvPicPr>
          <p:cNvPr id="25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23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0" y="-32951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35542" y="55604"/>
            <a:ext cx="4876800" cy="2514600"/>
            <a:chOff x="2057400" y="304800"/>
            <a:chExt cx="4876800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2249959" y="421159"/>
              <a:ext cx="4542138" cy="2226276"/>
              <a:chOff x="2249959" y="421159"/>
              <a:chExt cx="4542138" cy="2226276"/>
            </a:xfrm>
          </p:grpSpPr>
          <p:pic>
            <p:nvPicPr>
              <p:cNvPr id="8195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959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997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88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697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057400" y="304800"/>
              <a:ext cx="4876800" cy="2514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916205"/>
            <a:ext cx="2199502" cy="2554545"/>
            <a:chOff x="708453" y="1865629"/>
            <a:chExt cx="2729813" cy="2554545"/>
          </a:xfrm>
        </p:grpSpPr>
        <p:sp>
          <p:nvSpPr>
            <p:cNvPr id="10" name="Rectangle 9"/>
            <p:cNvSpPr/>
            <p:nvPr/>
          </p:nvSpPr>
          <p:spPr>
            <a:xfrm>
              <a:off x="708453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1032" y="1865629"/>
              <a:ext cx="914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</a:rPr>
                <a:t>    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0" y="3270421"/>
            <a:ext cx="2209800" cy="1200329"/>
            <a:chOff x="5605332" y="3142902"/>
            <a:chExt cx="2729813" cy="1200329"/>
          </a:xfrm>
        </p:grpSpPr>
        <p:sp>
          <p:nvSpPr>
            <p:cNvPr id="16" name="Rectangle 15"/>
            <p:cNvSpPr/>
            <p:nvPr/>
          </p:nvSpPr>
          <p:spPr>
            <a:xfrm>
              <a:off x="5605332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2568" y="3142902"/>
              <a:ext cx="635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035150"/>
            <a:ext cx="2199501" cy="1323439"/>
            <a:chOff x="773326" y="4792759"/>
            <a:chExt cx="2729813" cy="1323439"/>
          </a:xfrm>
        </p:grpSpPr>
        <p:sp>
          <p:nvSpPr>
            <p:cNvPr id="14" name="Rectangle 13"/>
            <p:cNvSpPr/>
            <p:nvPr/>
          </p:nvSpPr>
          <p:spPr>
            <a:xfrm>
              <a:off x="773326" y="4973595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7232" y="4792759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1" y="4973595"/>
            <a:ext cx="2209800" cy="1446550"/>
            <a:chOff x="5674839" y="4754484"/>
            <a:chExt cx="2729813" cy="1446550"/>
          </a:xfrm>
        </p:grpSpPr>
        <p:sp>
          <p:nvSpPr>
            <p:cNvPr id="15" name="Rectangle 14"/>
            <p:cNvSpPr/>
            <p:nvPr/>
          </p:nvSpPr>
          <p:spPr>
            <a:xfrm>
              <a:off x="5674839" y="4944762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2568" y="4754484"/>
              <a:ext cx="10436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7030A0"/>
                  </a:solidFill>
                </a:rPr>
                <a:t>4</a:t>
              </a: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1" y="29102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2" y="2916415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6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748" y="342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9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23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79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79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593391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2726992" y="593392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613988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6688" y="499910"/>
            <a:ext cx="6274253" cy="2341602"/>
            <a:chOff x="1216688" y="499910"/>
            <a:chExt cx="6274253" cy="2341602"/>
          </a:xfrm>
        </p:grpSpPr>
        <p:pic>
          <p:nvPicPr>
            <p:cNvPr id="10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4174792" y="593393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5713206" y="605197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2726992" y="613989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1216688" y="613988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19200" y="499910"/>
              <a:ext cx="6172200" cy="23416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965" y="3352799"/>
            <a:ext cx="1758384" cy="1323439"/>
            <a:chOff x="167965" y="3609029"/>
            <a:chExt cx="1758384" cy="1056826"/>
          </a:xfrm>
        </p:grpSpPr>
        <p:sp>
          <p:nvSpPr>
            <p:cNvPr id="23" name="Rectangle 22"/>
            <p:cNvSpPr/>
            <p:nvPr/>
          </p:nvSpPr>
          <p:spPr>
            <a:xfrm>
              <a:off x="167965" y="3735860"/>
              <a:ext cx="175838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3997" y="3609029"/>
              <a:ext cx="824504" cy="105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6755" y="5309855"/>
            <a:ext cx="1905000" cy="1323439"/>
            <a:chOff x="6563694" y="5142693"/>
            <a:chExt cx="1655411" cy="1323439"/>
          </a:xfrm>
        </p:grpSpPr>
        <p:sp>
          <p:nvSpPr>
            <p:cNvPr id="25" name="Rectangle 24"/>
            <p:cNvSpPr/>
            <p:nvPr/>
          </p:nvSpPr>
          <p:spPr>
            <a:xfrm>
              <a:off x="6563694" y="5319238"/>
              <a:ext cx="1655411" cy="9703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55684" y="5142693"/>
              <a:ext cx="852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167965" y="5387371"/>
            <a:ext cx="1714500" cy="1323439"/>
            <a:chOff x="167965" y="5387371"/>
            <a:chExt cx="1714500" cy="1323439"/>
          </a:xfrm>
        </p:grpSpPr>
        <p:sp>
          <p:nvSpPr>
            <p:cNvPr id="27" name="Rectangle 26"/>
            <p:cNvSpPr/>
            <p:nvPr/>
          </p:nvSpPr>
          <p:spPr>
            <a:xfrm>
              <a:off x="167965" y="5572037"/>
              <a:ext cx="1714500" cy="948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905" y="5387371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03545" y="3388579"/>
            <a:ext cx="1918210" cy="1323439"/>
            <a:chOff x="6728254" y="3443328"/>
            <a:chExt cx="1600200" cy="1323439"/>
          </a:xfrm>
        </p:grpSpPr>
        <p:sp>
          <p:nvSpPr>
            <p:cNvPr id="29" name="Rectangle 28"/>
            <p:cNvSpPr/>
            <p:nvPr/>
          </p:nvSpPr>
          <p:spPr>
            <a:xfrm>
              <a:off x="6728254" y="3566376"/>
              <a:ext cx="1600200" cy="9491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5902" y="3443328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</p:grp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60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7" y="3412701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ok chọn s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220" name="ok chọn đú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702" y="3973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23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3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11349324-1685331671706633-667022670-n-1457155607213-crop-1457155622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trò chơi quả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9" y="6420729"/>
            <a:ext cx="487363" cy="487363"/>
          </a:xfrm>
          <a:prstGeom prst="rect">
            <a:avLst/>
          </a:prstGeom>
        </p:spPr>
      </p:pic>
      <p:pic>
        <p:nvPicPr>
          <p:cNvPr id="6" name="THĂM VƯỜN Em yêu cây xanh- Bài hát cực hay cho thiếu nhi về môi trường - Copy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6406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371600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1, Ổn định tổ chức , gây hứng thú :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Trẻ hát và vận động bài hát : em đi qua ngã 4 đường phố</a:t>
            </a:r>
          </a:p>
          <a:p>
            <a:r>
              <a:rPr lang="vi-V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2, Phương pháp và hình thức tổ chức :</a:t>
            </a:r>
          </a:p>
          <a:p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* Ôn số lượng từ 1 đến  3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Thăm mô hình ngã 4, đếm số lượng các nhóm đối tượng có trong đó.</a:t>
            </a:r>
          </a:p>
          <a:p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* Dạy trẻ đếm đến 4, nhận biết số 4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860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143000"/>
            <a:ext cx="26670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86" y="1239044"/>
            <a:ext cx="2640013" cy="158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39044"/>
            <a:ext cx="2777173" cy="158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239044"/>
            <a:ext cx="2792413" cy="158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9" y="3352800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3352800"/>
            <a:ext cx="1717011" cy="141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29" y="3356039"/>
            <a:ext cx="1713072" cy="140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37" y="3352800"/>
            <a:ext cx="1642686" cy="13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73" y="865823"/>
            <a:ext cx="3341687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45" y="2854722"/>
            <a:ext cx="33416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914398"/>
            <a:ext cx="4267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0070C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4600" y="54102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</a:rPr>
              <a:t>Giới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</a:rPr>
              <a:t>thiệu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</a:rPr>
              <a:t>số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94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07" y="202471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xiên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bên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trái</a:t>
              </a:r>
              <a:endParaRPr lang="en-US" sz="2400" b="1" dirty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1706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962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708925" y="265305"/>
            <a:ext cx="6681235" cy="6376987"/>
            <a:chOff x="6291243" y="-1857401"/>
            <a:chExt cx="6681235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243" y="-1857401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</a:rPr>
                <a:t>nét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sổ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9" y="10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6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đâu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4" y="4419600"/>
            <a:ext cx="3860263" cy="2438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87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192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68966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0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68" y="1461257"/>
            <a:ext cx="3338513" cy="273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429000"/>
            <a:ext cx="334168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594" y="1547135"/>
            <a:ext cx="2670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66" y="1661160"/>
            <a:ext cx="2670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539240"/>
            <a:ext cx="26670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730015"/>
            <a:ext cx="26670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06" y="4048919"/>
            <a:ext cx="17319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6" y="4066064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92" y="4081304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32" y="4048919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794" y="133144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c) </a:t>
            </a: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277924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* </a:t>
            </a:r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1: Ai </a:t>
            </a:r>
            <a:r>
              <a:rPr lang="en-US" sz="4000" b="1" dirty="0" err="1">
                <a:solidFill>
                  <a:srgbClr val="0070C0"/>
                </a:solidFill>
              </a:rPr>
              <a:t>thông</a:t>
            </a:r>
            <a:r>
              <a:rPr lang="en-US" sz="4000" b="1" dirty="0">
                <a:solidFill>
                  <a:srgbClr val="0070C0"/>
                </a:solidFill>
              </a:rPr>
              <a:t> minh </a:t>
            </a:r>
            <a:r>
              <a:rPr lang="en-US" sz="4000" b="1" dirty="0" err="1">
                <a:solidFill>
                  <a:srgbClr val="0070C0"/>
                </a:solidFill>
              </a:rPr>
              <a:t>hơn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7" y="3816842"/>
            <a:ext cx="6473825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533400"/>
            <a:ext cx="3279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8956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69200"/>
            <a:ext cx="29686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540"/>
            <a:ext cx="4191000" cy="3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ẩn âm thanh trả lời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5809" y="6372768"/>
            <a:ext cx="487363" cy="487363"/>
          </a:xfrm>
          <a:prstGeom prst="rect">
            <a:avLst/>
          </a:prstGeom>
        </p:spPr>
      </p:pic>
      <p:pic>
        <p:nvPicPr>
          <p:cNvPr id="4" name="Chuẩn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5843" y="4648200"/>
            <a:ext cx="487363" cy="487363"/>
          </a:xfrm>
          <a:prstGeom prst="rect">
            <a:avLst/>
          </a:prstGeom>
        </p:spPr>
      </p:pic>
      <p:pic>
        <p:nvPicPr>
          <p:cNvPr id="3" name="ok chọn sai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167</Words>
  <Application>Microsoft Office PowerPoint</Application>
  <PresentationFormat>On-screen Show (4:3)</PresentationFormat>
  <Paragraphs>32</Paragraphs>
  <Slides>15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duong trang</cp:lastModifiedBy>
  <cp:revision>55</cp:revision>
  <dcterms:created xsi:type="dcterms:W3CDTF">2021-12-30T15:55:29Z</dcterms:created>
  <dcterms:modified xsi:type="dcterms:W3CDTF">2025-12-10T03:15:10Z</dcterms:modified>
</cp:coreProperties>
</file>