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35"/>
  </p:notesMasterIdLst>
  <p:sldIdLst>
    <p:sldId id="305" r:id="rId5"/>
    <p:sldId id="306" r:id="rId6"/>
    <p:sldId id="373" r:id="rId7"/>
    <p:sldId id="375" r:id="rId8"/>
    <p:sldId id="326" r:id="rId9"/>
    <p:sldId id="256" r:id="rId10"/>
    <p:sldId id="377" r:id="rId11"/>
    <p:sldId id="378" r:id="rId12"/>
    <p:sldId id="380" r:id="rId13"/>
    <p:sldId id="286" r:id="rId14"/>
    <p:sldId id="395" r:id="rId15"/>
    <p:sldId id="271" r:id="rId16"/>
    <p:sldId id="376" r:id="rId17"/>
    <p:sldId id="381" r:id="rId18"/>
    <p:sldId id="309" r:id="rId19"/>
    <p:sldId id="275" r:id="rId20"/>
    <p:sldId id="322" r:id="rId21"/>
    <p:sldId id="382" r:id="rId22"/>
    <p:sldId id="383" r:id="rId23"/>
    <p:sldId id="384" r:id="rId24"/>
    <p:sldId id="386" r:id="rId25"/>
    <p:sldId id="387" r:id="rId26"/>
    <p:sldId id="325" r:id="rId27"/>
    <p:sldId id="389" r:id="rId28"/>
    <p:sldId id="390" r:id="rId29"/>
    <p:sldId id="394" r:id="rId30"/>
    <p:sldId id="313" r:id="rId31"/>
    <p:sldId id="320" r:id="rId32"/>
    <p:sldId id="385" r:id="rId33"/>
    <p:sldId id="31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20-10-15T14:13:34"/>
    </inkml:context>
    <inkml:brush xml:id="br0">
      <inkml:brushProperty name="width" value="0.05292" units="cm"/>
      <inkml:brushProperty name="height" value="0.05292" units="cm"/>
      <inkml:brushProperty name="color" value="#FF0000"/>
    </inkml:brush>
  </inkml:definitions>
  <inkml:trace contextRef="#ctx0" brushRef="#br0">15449 15961,'40'0,"0"0,0 0,-40 0,40 0,0 0,0 0,1 0,-1-40,40 40,-40-40,40-40,-80 80,40 0,1 0,-41 0,40 40,-40-40,0 40,0 0,0 0,0-40,40 40,-40 1,0-1,0-40,0 40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20-10-15T14:13:34"/>
    </inkml:context>
    <inkml:brush xml:id="br0">
      <inkml:brushProperty name="width" value="0.05292" units="cm"/>
      <inkml:brushProperty name="height" value="0.05292" units="cm"/>
      <inkml:brushProperty name="color" value="#FF0000"/>
    </inkml:brush>
  </inkml:definitions>
  <inkml:trace contextRef="#ctx0" brushRef="#br0">15449 15961,'40'0,"0"0,0 0,-40 0,40 0,0 0,0 0,1 0,-1-40,40 40,-40-40,40-40,-80 80,40 0,1 0,-41 0,40 40,-40-40,0 40,0 0,0 0,0-40,40 40,-40 1,0-1,0-40,0 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B37C84-BE9E-4C69-8B3B-516F93AD227B}"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58A414B-A6DF-425D-9680-E0E2552DC225}"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4D1FF1-1CCA-47D3-BA88-20071661F473}"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71E21FF-F595-4355-B480-1035332B4DC7}"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26B8332-6974-42FB-A164-A7B88FBDA2C3}"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569BEE0-8A7F-4A45-993F-9293F411215A}"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D6E809E-1C13-477E-BDBA-EC2295683029}" type="datetimeFigureOut">
              <a:rPr lang="en-US">
                <a:solidFill>
                  <a:prstClr val="black">
                    <a:tint val="75000"/>
                  </a:prstClr>
                </a:solidFill>
              </a:rPr>
              <a:t>10/12/2025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1AB201F-420A-43B0-A128-9CB8EEAE485A}"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8CEDC61-F9C6-4510-8EE3-7EE5ADBF4447}" type="datetimeFigureOut">
              <a:rPr lang="en-US">
                <a:solidFill>
                  <a:prstClr val="black">
                    <a:tint val="75000"/>
                  </a:prstClr>
                </a:solidFill>
              </a:rPr>
              <a:t>10/12/2025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ACC0042-CF52-4EEA-824F-0AA4926E0EC8}"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9E0E7A-0597-470B-8CC3-48518391F5E8}" type="datetimeFigureOut">
              <a:rPr lang="en-US">
                <a:solidFill>
                  <a:prstClr val="black">
                    <a:tint val="75000"/>
                  </a:prstClr>
                </a:solidFill>
              </a:rPr>
              <a:t>10/12/2025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2B5590A-7676-4108-B79F-5EBE9F89CC06}"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7A1EE8-89DB-462E-B908-418B4C59AA61}" type="datetimeFigureOut">
              <a:rPr lang="en-US">
                <a:solidFill>
                  <a:prstClr val="black">
                    <a:tint val="75000"/>
                  </a:prstClr>
                </a:solidFill>
              </a:rPr>
              <a:t>10/12/2025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70EBB4F-2FC3-409A-B888-BB1AD2B793CF}"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8DA606-C1A7-442C-A8E6-16B92477301A}" type="datetimeFigureOut">
              <a:rPr lang="en-US">
                <a:solidFill>
                  <a:prstClr val="black">
                    <a:tint val="75000"/>
                  </a:prstClr>
                </a:solidFill>
              </a:rPr>
              <a:t>10/12/2025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D18F354-9520-4292-9458-059E47DACAE7}"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46D112-60D4-4B5D-ADFC-2920471BEF22}" type="datetimeFigureOut">
              <a:rPr lang="en-US">
                <a:solidFill>
                  <a:prstClr val="black">
                    <a:tint val="75000"/>
                  </a:prstClr>
                </a:solidFill>
              </a:rPr>
              <a:t>10/12/2025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61B516B-38AA-4E30-8A1F-CDAF7F77CFBB}"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9411CF-5C5A-4017-BBA2-54CF14BF804F}"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AF4DAB2-9770-4ADE-B333-63ECDDC69F2E}"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899CE7-4026-4F83-B865-8FA3627068DA}"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502ABC-9BE5-472D-9432-31413E2C36B1}"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9BF2071-5131-4CCC-B9BC-A7106028C749}"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2219BD1-F536-45EB-B280-EF2296F13AAF}" type="slidenum">
              <a:rPr lang="en-US"/>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BCA67D5-E705-4AB8-BEF1-3050ABFFDACF}"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CAA7E49-828C-49F9-8454-2EE66D049736}"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7BB0092-0688-4F06-BF5A-2149F96731EF}"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97B2B1D-0D3F-424A-BC90-14D90486C1D7}" type="slidenum">
              <a:rPr lang="en-US"/>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BB509D9-68DA-44EB-9444-B506F459B86F}" type="datetimeFigureOut">
              <a:rPr lang="en-US">
                <a:solidFill>
                  <a:prstClr val="black">
                    <a:tint val="75000"/>
                  </a:prstClr>
                </a:solidFill>
              </a:rPr>
              <a:t>10/12/2025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883A66-336B-4625-9048-CE5B844BFF54}" type="slidenum">
              <a:rPr lang="en-US"/>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7FE73D-5F91-44D2-9AA7-EA374D25EE0D}" type="datetimeFigureOut">
              <a:rPr lang="en-US">
                <a:solidFill>
                  <a:prstClr val="black">
                    <a:tint val="75000"/>
                  </a:prstClr>
                </a:solidFill>
              </a:rPr>
              <a:t>10/12/2025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D34620-0743-4F2F-AA6D-EC87FCB21746}" type="slidenum">
              <a:rPr lang="en-US"/>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6F132BF-8D9E-44D9-9F9B-56923CC0FA7B}" type="datetimeFigureOut">
              <a:rPr lang="en-US">
                <a:solidFill>
                  <a:prstClr val="black">
                    <a:tint val="75000"/>
                  </a:prstClr>
                </a:solidFill>
              </a:rPr>
              <a:t>10/12/2025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C66C053-7BA1-4620-92FC-2AC6DE866627}" type="slidenum">
              <a:rPr lang="en-US"/>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447177-115F-487C-915F-96121BC0D604}" type="datetimeFigureOut">
              <a:rPr lang="en-US">
                <a:solidFill>
                  <a:prstClr val="black">
                    <a:tint val="75000"/>
                  </a:prstClr>
                </a:solidFill>
              </a:rPr>
              <a:t>10/12/2025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77EDD28-05B5-4530-B3AE-616D571FE657}"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90514-DA86-42FC-BBA6-88BE1ED44DA5}"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403A35-81CC-4E40-B0CD-674CFB8C7800}" type="datetimeFigureOut">
              <a:rPr lang="en-US">
                <a:solidFill>
                  <a:prstClr val="black">
                    <a:tint val="75000"/>
                  </a:prstClr>
                </a:solidFill>
              </a:rPr>
              <a:t>10/12/2025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A4F65FD-CE15-4437-96BC-EF6D6220BCFB}" type="slidenum">
              <a:rPr lang="en-US"/>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3CB86B-F237-46E0-998D-189F110B5211}" type="datetimeFigureOut">
              <a:rPr lang="en-US">
                <a:solidFill>
                  <a:prstClr val="black">
                    <a:tint val="75000"/>
                  </a:prstClr>
                </a:solidFill>
              </a:rPr>
              <a:t>10/12/2025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CAF90E1-3DA2-4B78-BB51-57AEA472ADA0}" type="slidenum">
              <a:rPr lang="en-US"/>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27CA0F1-8D94-46F8-89C2-E92DF58DF063}"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4BF6A92-D59B-40A9-A28F-FBF0AC6C1CCB}" type="slidenum">
              <a:rPr lang="en-US"/>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29240C-BE1D-4731-A1D3-9A8AC0A39FEA}"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2305716-6124-4565-9D13-3CF6A064CC87}" type="slidenum">
              <a:rPr lang="en-US"/>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7C0C7E1-BF35-4D22-B217-FF2635936D35}"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BF7A3F7-1751-425B-BE2F-38766191D6EA}"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8A56443F-FDD3-45B7-AEA4-1A86E5D9C350}"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B8C4F19-90BD-4B03-9447-87B82091C868}"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36E03B0-7265-41D6-9C91-D0BBE09582D2}"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E2DF05F5-905F-4906-90EF-F9ADB0D91305}"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790514-DA86-42FC-BBA6-88BE1ED44DA5}"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CDDD9FF7-8F08-42F8-8E91-E1A6BCD657FC}"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93F493E6-F89C-4569-98CB-2DBAA19CAA4E}"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7FD5E77-3186-40B4-987A-0DAA41174464}"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5B21328-7544-4E5E-B010-724D5BBB4AB1}"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86434DB4-2584-405A-99C2-1D180C7D2909}"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790514-DA86-42FC-BBA6-88BE1ED44DA5}"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790514-DA86-42FC-BBA6-88BE1ED44DA5}"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90514-DA86-42FC-BBA6-88BE1ED44DA5}"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790514-DA86-42FC-BBA6-88BE1ED44DA5}"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790514-DA86-42FC-BBA6-88BE1ED44DA5}"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90514-DA86-42FC-BBA6-88BE1ED44DA5}" type="datetimeFigureOut">
              <a:rPr lang="en-US" smtClean="0"/>
              <a:t>10/12/2025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88A94-2833-4E56-9571-CEDE8DB3120C}"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D175C0-0424-48EA-9632-04F4C270B352}"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fontAlgn="base">
              <a:spcBef>
                <a:spcPct val="0"/>
              </a:spcBef>
              <a:spcAft>
                <a:spcPct val="0"/>
              </a:spcAft>
            </a:pPr>
            <a:fld id="{A71A40B6-9619-4795-814E-58B8E9B68784}" type="slidenum">
              <a:rPr lang="en-US" smtClean="0">
                <a:cs typeface="Arial" panose="020B0604020202020204" pitchFamily="34" charset="0"/>
              </a:rPr>
              <a:t>‹#›</a:t>
            </a:fld>
            <a:endParaRPr 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D358F46-857C-410E-A959-CB381240784F}" type="datetimeFigureOut">
              <a:rPr lang="en-US">
                <a:solidFill>
                  <a:prstClr val="black">
                    <a:tint val="75000"/>
                  </a:prstClr>
                </a:solidFill>
              </a:rPr>
              <a:t>10/12/2025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fontAlgn="base">
              <a:spcBef>
                <a:spcPct val="0"/>
              </a:spcBef>
              <a:spcAft>
                <a:spcPct val="0"/>
              </a:spcAft>
            </a:pPr>
            <a:fld id="{E1831FAE-A3F7-4DEB-BECE-3EA1F8D9EB94}" type="slidenum">
              <a:rPr lang="en-US" smtClean="0">
                <a:cs typeface="Arial" panose="020B0604020202020204" pitchFamily="34" charset="0"/>
              </a:rPr>
              <a:t>‹#›</a:t>
            </a:fld>
            <a:endParaRPr 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99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fontAlgn="base">
              <a:spcBef>
                <a:spcPct val="0"/>
              </a:spcBef>
              <a:spcAft>
                <a:spcPct val="0"/>
              </a:spcAft>
            </a:pPr>
            <a:fld id="{54451B84-72CD-4D01-8E5B-6BB1AB939A9B}"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strVal val="#ppt_w*2.5"/>
                                          </p:val>
                                        </p:tav>
                                        <p:tav tm="100000">
                                          <p:val>
                                            <p:strVal val="#ppt_w"/>
                                          </p:val>
                                        </p:tav>
                                      </p:tavLst>
                                    </p:anim>
                                    <p:anim calcmode="lin" valueType="num">
                                      <p:cBhvr>
                                        <p:cTn id="8" dur="2000" fill="hold"/>
                                        <p:tgtEl>
                                          <p:spTgt spid="1026"/>
                                        </p:tgtEl>
                                        <p:attrNameLst>
                                          <p:attrName>ppt_h</p:attrName>
                                        </p:attrNameLst>
                                      </p:cBhvr>
                                      <p:tavLst>
                                        <p:tav tm="0">
                                          <p:val>
                                            <p:strVal val="#ppt_h"/>
                                          </p:val>
                                        </p:tav>
                                        <p:tav tm="100000">
                                          <p:val>
                                            <p:strVal val="#ppt_h"/>
                                          </p:val>
                                        </p:tav>
                                      </p:tavLst>
                                    </p:anim>
                                    <p:anim calcmode="lin" valueType="num">
                                      <p:cBhvr>
                                        <p:cTn id="9" dur="2000" fill="hold"/>
                                        <p:tgtEl>
                                          <p:spTgt spid="1026"/>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026"/>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27">
                                            <p:txEl>
                                              <p:pRg st="0" end="0"/>
                                            </p:txEl>
                                          </p:spTgt>
                                        </p:tgtEl>
                                        <p:attrNameLst>
                                          <p:attrName>style.visibility</p:attrName>
                                        </p:attrNameLst>
                                      </p:cBhvr>
                                      <p:to>
                                        <p:strVal val="visible"/>
                                      </p:to>
                                    </p:set>
                                    <p:animEffect transition="in" filter="wipe(left)">
                                      <p:cBhvr>
                                        <p:cTn id="16" dur="500"/>
                                        <p:tgtEl>
                                          <p:spTgt spid="1027">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wipe(left)">
                                      <p:cBhvr>
                                        <p:cTn id="19" dur="500"/>
                                        <p:tgtEl>
                                          <p:spTgt spid="1027">
                                            <p:txEl>
                                              <p:pRg st="1" end="1"/>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Effect transition="in" filter="wipe(left)">
                                      <p:cBhvr>
                                        <p:cTn id="25" dur="500"/>
                                        <p:tgtEl>
                                          <p:spTgt spid="1027">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27">
                                            <p:txEl>
                                              <p:pRg st="4" end="4"/>
                                            </p:txEl>
                                          </p:spTgt>
                                        </p:tgtEl>
                                        <p:attrNameLst>
                                          <p:attrName>style.visibility</p:attrName>
                                        </p:attrNameLst>
                                      </p:cBhvr>
                                      <p:to>
                                        <p:strVal val="visible"/>
                                      </p:to>
                                    </p:set>
                                    <p:animEffect transition="in" filter="wipe(left)">
                                      <p:cBhvr>
                                        <p:cTn id="28"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customXml" Target="../ink/ink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nền GA\nênf bì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419350" y="310733"/>
            <a:ext cx="73914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ỦY BAN NHÂN DÂN PHƯỜNG PHÚC LỢI</a:t>
            </a:r>
          </a:p>
          <a:p>
            <a:pPr algn="just" eaLnBrk="1" fontAlgn="base" hangingPunct="1">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                       </a:t>
            </a:r>
            <a:r>
              <a:rPr lang="fr-FR" b="1" dirty="0">
                <a:solidFill>
                  <a:srgbClr val="FF0000"/>
                </a:solidFill>
                <a:latin typeface="Times New Roman" panose="02020603050405020304" pitchFamily="18" charset="0"/>
                <a:cs typeface="Times New Roman" panose="02020603050405020304" pitchFamily="18" charset="0"/>
              </a:rPr>
              <a:t>TRƯỜNG MẦM NON HOA TRẠNG NGUYÊN</a:t>
            </a:r>
            <a:endParaRPr lang="en-US" altLang="fr-FR" sz="1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083646" y="1150243"/>
            <a:ext cx="2062808" cy="707886"/>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Giáo</a:t>
            </a:r>
            <a:r>
              <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 </a:t>
            </a: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án</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
        <p:nvSpPr>
          <p:cNvPr id="5" name="TextBox 8"/>
          <p:cNvSpPr txBox="1">
            <a:spLocks noChangeArrowheads="1"/>
          </p:cNvSpPr>
          <p:nvPr/>
        </p:nvSpPr>
        <p:spPr bwMode="auto">
          <a:xfrm>
            <a:off x="4114800" y="28051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
        <p:nvSpPr>
          <p:cNvPr id="6" name="Rectangle 5"/>
          <p:cNvSpPr/>
          <p:nvPr/>
        </p:nvSpPr>
        <p:spPr>
          <a:xfrm>
            <a:off x="3047960" y="2052508"/>
            <a:ext cx="6285310" cy="58477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rPr>
              <a:t>LĨNH VỰC: PHÁT TRIỂN NHẬN THỨC</a:t>
            </a:r>
          </a:p>
        </p:txBody>
      </p:sp>
      <p:sp>
        <p:nvSpPr>
          <p:cNvPr id="7" name="TextBox 6"/>
          <p:cNvSpPr txBox="1"/>
          <p:nvPr/>
        </p:nvSpPr>
        <p:spPr>
          <a:xfrm>
            <a:off x="2527300" y="3015386"/>
            <a:ext cx="7719731" cy="2062103"/>
          </a:xfrm>
          <a:prstGeom prst="rect">
            <a:avLst/>
          </a:prstGeom>
          <a:solidFill>
            <a:schemeClr val="accent1">
              <a:lumMod val="20000"/>
              <a:lumOff val="80000"/>
            </a:scheme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Đề tài: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uống</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tuổi: 4 -</a:t>
            </a:r>
            <a:r>
              <a:rPr kumimoji="0" lang="en-US" alt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 tuổi</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Thời gian: 25 - 30 phút</a:t>
            </a:r>
          </a:p>
          <a:p>
            <a:pPr marL="0" marR="0" lvl="0" indent="0" algn="ctr"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dạy: </a:t>
            </a:r>
            <a:r>
              <a:rPr lang="en-US" sz="3200" b="1" kern="0" dirty="0" err="1">
                <a:solidFill>
                  <a:prstClr val="black"/>
                </a:solidFill>
                <a:latin typeface="Times New Roman" panose="02020603050405020304" pitchFamily="18" charset="0"/>
                <a:cs typeface="Times New Roman" panose="02020603050405020304" pitchFamily="18" charset="0"/>
              </a:rPr>
              <a:t>Dương</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Thị</a:t>
            </a:r>
            <a:r>
              <a:rPr lang="en-US" sz="3200" b="1" kern="0" dirty="0">
                <a:solidFill>
                  <a:prstClr val="black"/>
                </a:solidFill>
                <a:latin typeface="Times New Roman" panose="02020603050405020304" pitchFamily="18" charset="0"/>
                <a:cs typeface="Times New Roman" panose="02020603050405020304" pitchFamily="18" charset="0"/>
              </a:rPr>
              <a:t> Thu Trang</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1"/>
          <p:cNvSpPr txBox="1">
            <a:spLocks noChangeArrowheads="1"/>
          </p:cNvSpPr>
          <p:nvPr/>
        </p:nvSpPr>
        <p:spPr bwMode="auto">
          <a:xfrm>
            <a:off x="6400800" y="617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250"/>
                                        <p:tgtEl>
                                          <p:spTgt spid="3"/>
                                        </p:tgtEl>
                                      </p:cBhvr>
                                    </p:animEffect>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06755"/>
            <a:ext cx="3961765" cy="200914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561640" y="5688360"/>
              <a:ext cx="245880" cy="115920"/>
            </p14:xfrm>
          </p:contentPart>
        </mc:Choice>
        <mc:Fallback xmlns="">
          <p:pic>
            <p:nvPicPr>
              <p:cNvPr id="3" name="Ink 2"/>
            </p:nvPicPr>
            <p:blipFill>
              <a:blip r:embed="rId4"/>
            </p:blipFill>
            <p:spPr>
              <a:xfrm>
                <a:off x="5561640" y="5688360"/>
                <a:ext cx="245880" cy="115920"/>
              </a:xfrm>
              <a:prstGeom prst="rect"/>
            </p:spPr>
          </p:pic>
        </mc:Fallback>
      </mc:AlternateContent>
      <p:sp>
        <p:nvSpPr>
          <p:cNvPr id="8" name="Rectangle 3"/>
          <p:cNvSpPr/>
          <p:nvPr/>
        </p:nvSpPr>
        <p:spPr>
          <a:xfrm>
            <a:off x="3191510" y="0"/>
            <a:ext cx="5628640"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Mở rộng</a:t>
            </a:r>
          </a:p>
        </p:txBody>
      </p:sp>
      <p:pic>
        <p:nvPicPr>
          <p:cNvPr id="10" name="Picture 9" descr="đũa nhựa"/>
          <p:cNvPicPr>
            <a:picLocks noChangeAspect="1"/>
          </p:cNvPicPr>
          <p:nvPr/>
        </p:nvPicPr>
        <p:blipFill>
          <a:blip r:embed="rId5"/>
          <a:stretch>
            <a:fillRect/>
          </a:stretch>
        </p:blipFill>
        <p:spPr>
          <a:xfrm>
            <a:off x="0" y="2715895"/>
            <a:ext cx="3961765" cy="2131060"/>
          </a:xfrm>
          <a:prstGeom prst="rect">
            <a:avLst/>
          </a:prstGeom>
        </p:spPr>
      </p:pic>
      <p:pic>
        <p:nvPicPr>
          <p:cNvPr id="15" name="Picture 14" descr="đũa inox"/>
          <p:cNvPicPr>
            <a:picLocks noChangeAspect="1"/>
          </p:cNvPicPr>
          <p:nvPr/>
        </p:nvPicPr>
        <p:blipFill>
          <a:blip r:embed="rId6"/>
          <a:stretch>
            <a:fillRect/>
          </a:stretch>
        </p:blipFill>
        <p:spPr>
          <a:xfrm>
            <a:off x="0" y="4848225"/>
            <a:ext cx="3961765" cy="2009775"/>
          </a:xfrm>
          <a:prstGeom prst="rect">
            <a:avLst/>
          </a:prstGeom>
        </p:spPr>
      </p:pic>
      <p:pic>
        <p:nvPicPr>
          <p:cNvPr id="16" name="Picture 15"/>
          <p:cNvPicPr>
            <a:picLocks noChangeAspect="1"/>
          </p:cNvPicPr>
          <p:nvPr/>
        </p:nvPicPr>
        <p:blipFill>
          <a:blip r:embed="rId7"/>
          <a:stretch>
            <a:fillRect/>
          </a:stretch>
        </p:blipFill>
        <p:spPr>
          <a:xfrm flipH="1">
            <a:off x="4231789" y="887431"/>
            <a:ext cx="7853082" cy="59704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900" decel="100000" fill="hold"/>
                                        <p:tgtEl>
                                          <p:spTgt spid="1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Scale>
                                      <p:cBhvr>
                                        <p:cTn id="3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6"/>
                                        </p:tgtEl>
                                        <p:attrNameLst>
                                          <p:attrName>ppt_x</p:attrName>
                                          <p:attrName>ppt_y</p:attrName>
                                        </p:attrNameLst>
                                      </p:cBhvr>
                                    </p:animMotion>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561640" y="5688360"/>
              <a:ext cx="245880" cy="115920"/>
            </p14:xfrm>
          </p:contentPart>
        </mc:Choice>
        <mc:Fallback xmlns="">
          <p:pic>
            <p:nvPicPr>
              <p:cNvPr id="3" name="Ink 2"/>
            </p:nvPicPr>
            <p:blipFill>
              <a:blip r:embed="rId3"/>
            </p:blipFill>
            <p:spPr>
              <a:xfrm>
                <a:off x="5561640" y="5688360"/>
                <a:ext cx="245880" cy="115920"/>
              </a:xfrm>
              <a:prstGeom prst="rect"/>
            </p:spPr>
          </p:pic>
        </mc:Fallback>
      </mc:AlternateContent>
      <p:pic>
        <p:nvPicPr>
          <p:cNvPr id="4" name="Picture 3"/>
          <p:cNvPicPr>
            <a:picLocks noChangeAspect="1"/>
          </p:cNvPicPr>
          <p:nvPr/>
        </p:nvPicPr>
        <p:blipFill>
          <a:blip r:embed="rId4"/>
          <a:stretch>
            <a:fillRect/>
          </a:stretch>
        </p:blipFill>
        <p:spPr>
          <a:xfrm>
            <a:off x="0" y="0"/>
            <a:ext cx="3896360" cy="2060575"/>
          </a:xfrm>
          <a:prstGeom prst="rect">
            <a:avLst/>
          </a:prstGeom>
        </p:spPr>
      </p:pic>
      <p:pic>
        <p:nvPicPr>
          <p:cNvPr id="11" name="Picture 10" descr="muỗng nhựa"/>
          <p:cNvPicPr>
            <a:picLocks noChangeAspect="1"/>
          </p:cNvPicPr>
          <p:nvPr/>
        </p:nvPicPr>
        <p:blipFill>
          <a:blip r:embed="rId5"/>
          <a:stretch>
            <a:fillRect/>
          </a:stretch>
        </p:blipFill>
        <p:spPr>
          <a:xfrm>
            <a:off x="-635" y="2060575"/>
            <a:ext cx="3896995" cy="2559050"/>
          </a:xfrm>
          <a:prstGeom prst="rect">
            <a:avLst/>
          </a:prstGeom>
        </p:spPr>
      </p:pic>
      <p:pic>
        <p:nvPicPr>
          <p:cNvPr id="13" name="Picture 12" descr="mg-21"/>
          <p:cNvPicPr>
            <a:picLocks noChangeAspect="1"/>
          </p:cNvPicPr>
          <p:nvPr/>
        </p:nvPicPr>
        <p:blipFill>
          <a:blip r:embed="rId6"/>
          <a:stretch>
            <a:fillRect/>
          </a:stretch>
        </p:blipFill>
        <p:spPr>
          <a:xfrm>
            <a:off x="0" y="4619625"/>
            <a:ext cx="3896360" cy="2237740"/>
          </a:xfrm>
          <a:prstGeom prst="rect">
            <a:avLst/>
          </a:prstGeom>
        </p:spPr>
      </p:pic>
      <p:pic>
        <p:nvPicPr>
          <p:cNvPr id="5" name="Picture 4"/>
          <p:cNvPicPr>
            <a:picLocks noChangeAspect="1"/>
          </p:cNvPicPr>
          <p:nvPr/>
        </p:nvPicPr>
        <p:blipFill>
          <a:blip r:embed="rId7"/>
          <a:stretch>
            <a:fillRect/>
          </a:stretch>
        </p:blipFill>
        <p:spPr>
          <a:xfrm>
            <a:off x="4477385" y="1118235"/>
            <a:ext cx="7010400" cy="5281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descr="tô"/>
          <p:cNvPicPr>
            <a:picLocks noChangeAspect="1"/>
          </p:cNvPicPr>
          <p:nvPr/>
        </p:nvPicPr>
        <p:blipFill>
          <a:blip r:embed="rId3"/>
          <a:stretch>
            <a:fillRect/>
          </a:stretch>
        </p:blipFill>
        <p:spPr>
          <a:xfrm>
            <a:off x="151130" y="3738245"/>
            <a:ext cx="3822065" cy="3119755"/>
          </a:xfrm>
          <a:prstGeom prst="rect">
            <a:avLst/>
          </a:prstGeom>
        </p:spPr>
      </p:pic>
      <p:pic>
        <p:nvPicPr>
          <p:cNvPr id="4" name="Picture 3" descr="tô inox"/>
          <p:cNvPicPr>
            <a:picLocks noChangeAspect="1"/>
          </p:cNvPicPr>
          <p:nvPr/>
        </p:nvPicPr>
        <p:blipFill>
          <a:blip r:embed="rId4"/>
          <a:stretch>
            <a:fillRect/>
          </a:stretch>
        </p:blipFill>
        <p:spPr>
          <a:xfrm>
            <a:off x="29845" y="499110"/>
            <a:ext cx="3943985" cy="2520950"/>
          </a:xfrm>
          <a:prstGeom prst="rect">
            <a:avLst/>
          </a:prstGeom>
        </p:spPr>
      </p:pic>
      <p:pic>
        <p:nvPicPr>
          <p:cNvPr id="6" name="Picture 5" descr="tô sứ"/>
          <p:cNvPicPr>
            <a:picLocks noChangeAspect="1"/>
          </p:cNvPicPr>
          <p:nvPr/>
        </p:nvPicPr>
        <p:blipFill>
          <a:blip r:embed="rId5"/>
          <a:stretch>
            <a:fillRect/>
          </a:stretch>
        </p:blipFill>
        <p:spPr>
          <a:xfrm>
            <a:off x="8591550" y="587375"/>
            <a:ext cx="3600450" cy="2432685"/>
          </a:xfrm>
          <a:prstGeom prst="rect">
            <a:avLst/>
          </a:prstGeom>
        </p:spPr>
      </p:pic>
      <p:pic>
        <p:nvPicPr>
          <p:cNvPr id="9" name="Picture 8" descr="to-thuy-tinh-ocean-reya-bowl-3421-3422-2"/>
          <p:cNvPicPr>
            <a:picLocks noChangeAspect="1"/>
          </p:cNvPicPr>
          <p:nvPr/>
        </p:nvPicPr>
        <p:blipFill>
          <a:blip r:embed="rId6"/>
          <a:stretch>
            <a:fillRect/>
          </a:stretch>
        </p:blipFill>
        <p:spPr>
          <a:xfrm>
            <a:off x="8591550" y="3738245"/>
            <a:ext cx="3600450" cy="3108960"/>
          </a:xfrm>
          <a:prstGeom prst="rect">
            <a:avLst/>
          </a:prstGeom>
        </p:spPr>
      </p:pic>
      <p:pic>
        <p:nvPicPr>
          <p:cNvPr id="10" name="Picture 9"/>
          <p:cNvPicPr>
            <a:picLocks noChangeAspect="1"/>
          </p:cNvPicPr>
          <p:nvPr/>
        </p:nvPicPr>
        <p:blipFill>
          <a:blip r:embed="rId7"/>
          <a:stretch>
            <a:fillRect/>
          </a:stretch>
        </p:blipFill>
        <p:spPr>
          <a:xfrm>
            <a:off x="3992245" y="1270000"/>
            <a:ext cx="4599305" cy="3866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đĩa inox"/>
          <p:cNvPicPr>
            <a:picLocks noChangeAspect="1"/>
          </p:cNvPicPr>
          <p:nvPr/>
        </p:nvPicPr>
        <p:blipFill>
          <a:blip r:embed="rId3"/>
          <a:stretch>
            <a:fillRect/>
          </a:stretch>
        </p:blipFill>
        <p:spPr>
          <a:xfrm>
            <a:off x="0" y="654685"/>
            <a:ext cx="3191510" cy="3289300"/>
          </a:xfrm>
          <a:prstGeom prst="rect">
            <a:avLst/>
          </a:prstGeom>
        </p:spPr>
      </p:pic>
      <p:pic>
        <p:nvPicPr>
          <p:cNvPr id="3" name="Picture 2" descr="đĩa sứ"/>
          <p:cNvPicPr>
            <a:picLocks noChangeAspect="1"/>
          </p:cNvPicPr>
          <p:nvPr/>
        </p:nvPicPr>
        <p:blipFill>
          <a:blip r:embed="rId4"/>
          <a:stretch>
            <a:fillRect/>
          </a:stretch>
        </p:blipFill>
        <p:spPr>
          <a:xfrm>
            <a:off x="9013190" y="612140"/>
            <a:ext cx="3178810" cy="3374390"/>
          </a:xfrm>
          <a:prstGeom prst="rect">
            <a:avLst/>
          </a:prstGeom>
        </p:spPr>
      </p:pic>
      <p:pic>
        <p:nvPicPr>
          <p:cNvPr id="5" name="Picture 4" descr="đĩa nhựa"/>
          <p:cNvPicPr>
            <a:picLocks noChangeAspect="1"/>
          </p:cNvPicPr>
          <p:nvPr/>
        </p:nvPicPr>
        <p:blipFill>
          <a:blip r:embed="rId5"/>
          <a:stretch>
            <a:fillRect/>
          </a:stretch>
        </p:blipFill>
        <p:spPr>
          <a:xfrm>
            <a:off x="0" y="3794125"/>
            <a:ext cx="3192145" cy="3063875"/>
          </a:xfrm>
          <a:prstGeom prst="rect">
            <a:avLst/>
          </a:prstGeom>
        </p:spPr>
      </p:pic>
      <p:pic>
        <p:nvPicPr>
          <p:cNvPr id="10" name="Picture 9" descr="thủy tinh"/>
          <p:cNvPicPr>
            <a:picLocks noChangeAspect="1"/>
          </p:cNvPicPr>
          <p:nvPr/>
        </p:nvPicPr>
        <p:blipFill>
          <a:blip r:embed="rId6"/>
          <a:stretch>
            <a:fillRect/>
          </a:stretch>
        </p:blipFill>
        <p:spPr>
          <a:xfrm>
            <a:off x="9013825" y="3986530"/>
            <a:ext cx="3178810" cy="2870835"/>
          </a:xfrm>
          <a:prstGeom prst="rect">
            <a:avLst/>
          </a:prstGeom>
        </p:spPr>
      </p:pic>
      <p:pic>
        <p:nvPicPr>
          <p:cNvPr id="11" name="Picture 10"/>
          <p:cNvPicPr>
            <a:picLocks noChangeAspect="1"/>
          </p:cNvPicPr>
          <p:nvPr/>
        </p:nvPicPr>
        <p:blipFill rotWithShape="1">
          <a:blip r:embed="rId7"/>
          <a:srcRect t="23473"/>
          <a:stretch>
            <a:fillRect/>
          </a:stretch>
        </p:blipFill>
        <p:spPr>
          <a:xfrm>
            <a:off x="3801110" y="706755"/>
            <a:ext cx="4446905" cy="2580005"/>
          </a:xfrm>
          <a:prstGeom prst="rect">
            <a:avLst/>
          </a:prstGeom>
        </p:spPr>
      </p:pic>
      <p:pic>
        <p:nvPicPr>
          <p:cNvPr id="12" name="Picture 11"/>
          <p:cNvPicPr>
            <a:picLocks noChangeAspect="1"/>
          </p:cNvPicPr>
          <p:nvPr/>
        </p:nvPicPr>
        <p:blipFill>
          <a:blip r:embed="rId8"/>
          <a:stretch>
            <a:fillRect/>
          </a:stretch>
        </p:blipFill>
        <p:spPr>
          <a:xfrm>
            <a:off x="3677920" y="3597275"/>
            <a:ext cx="4570095" cy="3157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amond(in)">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hinh-nen-powerpoint-sang-tao"/>
          <p:cNvPicPr>
            <a:picLocks noChangeAspect="1"/>
          </p:cNvPicPr>
          <p:nvPr/>
        </p:nvPicPr>
        <p:blipFill>
          <a:blip r:embed="rId2"/>
          <a:stretch>
            <a:fillRect/>
          </a:stretch>
        </p:blipFill>
        <p:spPr>
          <a:xfrm>
            <a:off x="0" y="0"/>
            <a:ext cx="12192635" cy="6858000"/>
          </a:xfrm>
          <a:prstGeom prst="rect">
            <a:avLst/>
          </a:prstGeom>
        </p:spPr>
      </p:pic>
      <p:sp>
        <p:nvSpPr>
          <p:cNvPr id="3" name="TextBox 2"/>
          <p:cNvSpPr txBox="1">
            <a:spLocks noChangeArrowheads="1"/>
          </p:cNvSpPr>
          <p:nvPr/>
        </p:nvSpPr>
        <p:spPr bwMode="auto">
          <a:xfrm>
            <a:off x="970915" y="656590"/>
            <a:ext cx="100393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52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Tất cả đồ dùng này là dùng để phục vụ trong các bữa ăn, chúng đa dạng về chất liệu, kiểu dáng nhưng khi sử dụng chúng ta cần phải cẩn thận, nhẹ nhàng và giữ gìn sạch sẽ.</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dministrator\Desktop\nền GA\nền bo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42753" y="2324983"/>
            <a:ext cx="8906493" cy="2668757"/>
          </a:xfrm>
          <a:prstGeom prst="rect">
            <a:avLst/>
          </a:prstGeom>
          <a:noFill/>
        </p:spPr>
        <p:txBody>
          <a:bodyPr wrap="none">
            <a:prstTxWarp prst="textDeflateBottom">
              <a:avLst/>
            </a:prstTxWarp>
            <a:spAutoFit/>
          </a:bodyPr>
          <a:lstStyle/>
          <a:p>
            <a:pPr algn="ctr">
              <a:defRPr/>
            </a:pPr>
            <a:r>
              <a:rPr lang="en-US" sz="5400" b="1" kern="0" dirty="0" err="1">
                <a:ln w="1905"/>
                <a:solidFill>
                  <a:srgbClr val="FF0000"/>
                </a:solidFill>
                <a:effectLst>
                  <a:innerShdw blurRad="69850" dist="43180" dir="5400000">
                    <a:srgbClr val="000000">
                      <a:alpha val="65000"/>
                    </a:srgbClr>
                  </a:innerShdw>
                </a:effectLst>
              </a:rPr>
              <a:t>Tìm</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hiểu</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đồ</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dùng</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để</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uống</a:t>
            </a:r>
            <a:endParaRPr lang="en-US" sz="5400" b="1" kern="0" dirty="0">
              <a:ln w="1905"/>
              <a:solidFill>
                <a:srgbClr val="FF0000"/>
              </a:solidFill>
              <a:effectLst>
                <a:innerShdw blurRad="69850" dist="43180" dir="5400000">
                  <a:srgbClr val="000000">
                    <a:alpha val="65000"/>
                  </a:srgbClr>
                </a:inn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descr="Cốc sứ 09 – EPV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103" y="161365"/>
            <a:ext cx="7201835" cy="63412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ốc sứ 09 – EPV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738" y="140410"/>
            <a:ext cx="7201835" cy="6341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6975"/>
            <a:ext cx="6182360" cy="5335270"/>
          </a:xfrm>
          <a:prstGeom prst="rect">
            <a:avLst/>
          </a:prstGeom>
        </p:spPr>
      </p:pic>
      <p:sp>
        <p:nvSpPr>
          <p:cNvPr id="13" name="Rectangle 12"/>
          <p:cNvSpPr/>
          <p:nvPr/>
        </p:nvSpPr>
        <p:spPr>
          <a:xfrm>
            <a:off x="727710" y="274955"/>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Ca inox</a:t>
            </a:r>
          </a:p>
        </p:txBody>
      </p:sp>
      <p:pic>
        <p:nvPicPr>
          <p:cNvPr id="6" name="Picture 5" descr="cốc nhựa"/>
          <p:cNvPicPr>
            <a:picLocks noChangeAspect="1"/>
          </p:cNvPicPr>
          <p:nvPr/>
        </p:nvPicPr>
        <p:blipFill>
          <a:blip r:embed="rId3"/>
          <a:stretch>
            <a:fillRect/>
          </a:stretch>
        </p:blipFill>
        <p:spPr>
          <a:xfrm>
            <a:off x="6301740" y="1656715"/>
            <a:ext cx="5890895" cy="5014595"/>
          </a:xfrm>
          <a:prstGeom prst="rect">
            <a:avLst/>
          </a:prstGeom>
        </p:spPr>
      </p:pic>
      <p:sp>
        <p:nvSpPr>
          <p:cNvPr id="5" name="Rectangle 12"/>
          <p:cNvSpPr/>
          <p:nvPr/>
        </p:nvSpPr>
        <p:spPr>
          <a:xfrm>
            <a:off x="6939915" y="369570"/>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Ca nhựa</a:t>
            </a: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3" name="Rectangle 12"/>
          <p:cNvSpPr/>
          <p:nvPr/>
        </p:nvSpPr>
        <p:spPr>
          <a:xfrm>
            <a:off x="3928110" y="264160"/>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Ly thủy tinh</a:t>
            </a:r>
          </a:p>
        </p:txBody>
      </p:sp>
      <p:pic>
        <p:nvPicPr>
          <p:cNvPr id="5" name="Picture 4" descr="cốc cóquai"/>
          <p:cNvPicPr>
            <a:picLocks noChangeAspect="1"/>
          </p:cNvPicPr>
          <p:nvPr/>
        </p:nvPicPr>
        <p:blipFill>
          <a:blip r:embed="rId2"/>
          <a:stretch>
            <a:fillRect/>
          </a:stretch>
        </p:blipFill>
        <p:spPr>
          <a:xfrm>
            <a:off x="179705" y="1736725"/>
            <a:ext cx="5563235" cy="4795520"/>
          </a:xfrm>
          <a:prstGeom prst="rect">
            <a:avLst/>
          </a:prstGeom>
        </p:spPr>
      </p:pic>
      <p:pic>
        <p:nvPicPr>
          <p:cNvPr id="2" name="Picture 1" descr="cốc thủy tinh k  quai"/>
          <p:cNvPicPr>
            <a:picLocks noChangeAspect="1"/>
          </p:cNvPicPr>
          <p:nvPr/>
        </p:nvPicPr>
        <p:blipFill>
          <a:blip r:embed="rId3"/>
          <a:stretch>
            <a:fillRect/>
          </a:stretch>
        </p:blipFill>
        <p:spPr>
          <a:xfrm>
            <a:off x="6302375" y="1769745"/>
            <a:ext cx="5053330" cy="4763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lovepik-the-little-boys-thinking-dialog-box-is-cute-png-image_401077661_wh1200"/>
          <p:cNvPicPr>
            <a:picLocks noChangeAspect="1"/>
          </p:cNvPicPr>
          <p:nvPr/>
        </p:nvPicPr>
        <p:blipFill>
          <a:blip r:embed="rId2"/>
          <a:stretch>
            <a:fillRect/>
          </a:stretch>
        </p:blipFill>
        <p:spPr>
          <a:xfrm>
            <a:off x="-60960" y="0"/>
            <a:ext cx="12313920" cy="6858000"/>
          </a:xfrm>
          <a:prstGeom prst="rect">
            <a:avLst/>
          </a:prstGeom>
        </p:spPr>
      </p:pic>
      <p:sp>
        <p:nvSpPr>
          <p:cNvPr id="6" name="TextBox 2"/>
          <p:cNvSpPr txBox="1">
            <a:spLocks noChangeArrowheads="1"/>
          </p:cNvSpPr>
          <p:nvPr/>
        </p:nvSpPr>
        <p:spPr bwMode="auto">
          <a:xfrm>
            <a:off x="6536690" y="1132205"/>
            <a:ext cx="431228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3600" b="1" dirty="0">
                <a:solidFill>
                  <a:srgbClr val="FF0000"/>
                </a:solidFill>
                <a:latin typeface="Times New Roman" panose="02020603050405020304" pitchFamily="18" charset="0"/>
                <a:cs typeface="Times New Roman" panose="02020603050405020304" pitchFamily="18" charset="0"/>
              </a:rPr>
              <a:t>Ngoài cốc ra, còn có đồ dùng nào dùng để uống nữa không?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nền GA\ung-h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 y="-151130"/>
            <a:ext cx="122425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81960" y="1469390"/>
            <a:ext cx="6943725" cy="15684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50" normalizeH="0" baseline="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Cô</a:t>
            </a:r>
            <a:r>
              <a:rPr kumimoji="0" lang="en-US" sz="4800" b="1" i="0" u="none" strike="noStrike" kern="0" cap="none" spc="50" normalizeH="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0" cap="none" spc="50" normalizeH="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và</a:t>
            </a:r>
            <a:r>
              <a:rPr kumimoji="0" lang="en-US" sz="4800" b="1" i="0" u="none" strike="noStrike" kern="0" cap="none" spc="50" normalizeH="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0" cap="none" spc="50" normalizeH="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trẻ</a:t>
            </a:r>
            <a:r>
              <a:rPr kumimoji="0" lang="en-US" sz="4800" b="1" i="0" u="none" strike="noStrike" kern="0" cap="none" spc="50" normalizeH="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0" cap="none" spc="50" normalizeH="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hát</a:t>
            </a:r>
            <a:r>
              <a:rPr kumimoji="0" lang="en-US" sz="4800" b="1" i="0" u="none" strike="noStrike" kern="0" cap="none" spc="50" normalizeH="0" baseline="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50" normalizeH="0" baseline="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a:t>
            </a:r>
            <a:r>
              <a:rPr kumimoji="0" lang="en-US" sz="4800" b="1" i="0" u="none" strike="noStrike" kern="0" cap="none" spc="50" normalizeH="0" baseline="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Nhà của tôi</a:t>
            </a:r>
            <a:r>
              <a:rPr kumimoji="0" lang="en-US" sz="4800" b="1" i="0" u="none" strike="noStrike" kern="0" cap="none" spc="50" normalizeH="0" baseline="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binh-giu-nhiet-co-ong-hut-lock-lock-lhc4268nvy-202203200133272961_300x300"/>
          <p:cNvPicPr>
            <a:picLocks noChangeAspect="1"/>
          </p:cNvPicPr>
          <p:nvPr/>
        </p:nvPicPr>
        <p:blipFill>
          <a:blip r:embed="rId2"/>
          <a:stretch>
            <a:fillRect/>
          </a:stretch>
        </p:blipFill>
        <p:spPr>
          <a:xfrm>
            <a:off x="0" y="1871980"/>
            <a:ext cx="4131945" cy="4986020"/>
          </a:xfrm>
          <a:prstGeom prst="rect">
            <a:avLst/>
          </a:prstGeom>
        </p:spPr>
      </p:pic>
      <p:pic>
        <p:nvPicPr>
          <p:cNvPr id="3" name="Picture 2" descr="phich-nuoc-2-lit-rang-dong-2035-n1e-202007130928102768"/>
          <p:cNvPicPr>
            <a:picLocks noChangeAspect="1"/>
          </p:cNvPicPr>
          <p:nvPr/>
        </p:nvPicPr>
        <p:blipFill>
          <a:blip r:embed="rId3"/>
          <a:stretch>
            <a:fillRect/>
          </a:stretch>
        </p:blipFill>
        <p:spPr>
          <a:xfrm>
            <a:off x="3115310" y="1871980"/>
            <a:ext cx="4907280" cy="4986020"/>
          </a:xfrm>
          <a:prstGeom prst="rect">
            <a:avLst/>
          </a:prstGeom>
        </p:spPr>
      </p:pic>
      <p:sp>
        <p:nvSpPr>
          <p:cNvPr id="13" name="Rectangle 12"/>
          <p:cNvSpPr/>
          <p:nvPr/>
        </p:nvSpPr>
        <p:spPr>
          <a:xfrm>
            <a:off x="3686175" y="123825"/>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Mở rộng</a:t>
            </a:r>
          </a:p>
        </p:txBody>
      </p:sp>
      <p:pic>
        <p:nvPicPr>
          <p:cNvPr id="9" name="Picture 8" descr="7cd310eca223faca455759a57c4642fb"/>
          <p:cNvPicPr>
            <a:picLocks noChangeAspect="1"/>
          </p:cNvPicPr>
          <p:nvPr/>
        </p:nvPicPr>
        <p:blipFill>
          <a:blip r:embed="rId4"/>
          <a:stretch>
            <a:fillRect/>
          </a:stretch>
        </p:blipFill>
        <p:spPr>
          <a:xfrm>
            <a:off x="8022590" y="1872615"/>
            <a:ext cx="4169410" cy="4985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ấm"/>
          <p:cNvPicPr>
            <a:picLocks noChangeAspect="1"/>
          </p:cNvPicPr>
          <p:nvPr/>
        </p:nvPicPr>
        <p:blipFill>
          <a:blip r:embed="rId2"/>
          <a:stretch>
            <a:fillRect/>
          </a:stretch>
        </p:blipFill>
        <p:spPr>
          <a:xfrm>
            <a:off x="0" y="1377315"/>
            <a:ext cx="4750435" cy="4577080"/>
          </a:xfrm>
          <a:prstGeom prst="rect">
            <a:avLst/>
          </a:prstGeom>
        </p:spPr>
      </p:pic>
      <p:pic>
        <p:nvPicPr>
          <p:cNvPr id="8" name="Picture 7" descr="am-chen-men-lam-co-am-tich-ve-truc-lam-that-hien-125-lit-men-xanh-23472-1"/>
          <p:cNvPicPr>
            <a:picLocks noChangeAspect="1"/>
          </p:cNvPicPr>
          <p:nvPr/>
        </p:nvPicPr>
        <p:blipFill>
          <a:blip r:embed="rId3"/>
          <a:stretch>
            <a:fillRect/>
          </a:stretch>
        </p:blipFill>
        <p:spPr>
          <a:xfrm>
            <a:off x="6023610" y="1574800"/>
            <a:ext cx="5469255" cy="4568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hinh-nen-powerpoint-sang-tao"/>
          <p:cNvPicPr>
            <a:picLocks noChangeAspect="1"/>
          </p:cNvPicPr>
          <p:nvPr/>
        </p:nvPicPr>
        <p:blipFill>
          <a:blip r:embed="rId2"/>
          <a:stretch>
            <a:fillRect/>
          </a:stretch>
        </p:blipFill>
        <p:spPr>
          <a:xfrm>
            <a:off x="0" y="0"/>
            <a:ext cx="12192635" cy="6858000"/>
          </a:xfrm>
          <a:prstGeom prst="rect">
            <a:avLst/>
          </a:prstGeom>
        </p:spPr>
      </p:pic>
      <p:sp>
        <p:nvSpPr>
          <p:cNvPr id="3" name="TextBox 2"/>
          <p:cNvSpPr txBox="1">
            <a:spLocks noChangeArrowheads="1"/>
          </p:cNvSpPr>
          <p:nvPr/>
        </p:nvSpPr>
        <p:spPr bwMode="auto">
          <a:xfrm>
            <a:off x="970915" y="656590"/>
            <a:ext cx="10039350" cy="52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4800" b="1" dirty="0">
                <a:solidFill>
                  <a:srgbClr val="7030A0"/>
                </a:solidFill>
                <a:latin typeface="Times New Roman" panose="02020603050405020304" pitchFamily="18" charset="0"/>
                <a:cs typeface="Times New Roman" panose="02020603050405020304" pitchFamily="18" charset="0"/>
              </a:rPr>
              <a:t>Tất cả đồ dùng này gọi chung là đồ dùng sử dụng để uống với những đồ dùng có chất liệu bằng nhựa thì chúng ta không nên để ở nhiệt độ quá cao vì sẽ có hại cho sức khỏe và khi sử dụng cần nhẹ nhàng, cẩn thận tránh rơi vỡ và luôn giữ gìn sạch sẽ.</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1752600" y="4800601"/>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0" fontAlgn="base" hangingPunct="0">
              <a:spcBef>
                <a:spcPct val="0"/>
              </a:spcBef>
              <a:spcAft>
                <a:spcPct val="0"/>
              </a:spcAft>
            </a:pPr>
            <a:r>
              <a:rPr lang="en-US" altLang="en-US" sz="4800" b="1">
                <a:solidFill>
                  <a:srgbClr val="FF0000"/>
                </a:solidFill>
              </a:rPr>
              <a:t>               </a:t>
            </a:r>
          </a:p>
        </p:txBody>
      </p:sp>
      <p:pic>
        <p:nvPicPr>
          <p:cNvPr id="3079" name="Picture 12" descr="AN439"/>
          <p:cNvPicPr>
            <a:picLocks noChangeAspect="1" noChangeArrowheads="1" noCrop="1"/>
          </p:cNvPicPr>
          <p:nvPr/>
        </p:nvPicPr>
        <p:blipFill>
          <a:blip r:embed="rId2"/>
          <a:srcRect/>
          <a:stretch>
            <a:fillRect/>
          </a:stretch>
        </p:blipFill>
        <p:spPr bwMode="auto">
          <a:xfrm flipH="1">
            <a:off x="350132" y="-249238"/>
            <a:ext cx="1691545" cy="184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descr="AN439"/>
          <p:cNvPicPr>
            <a:picLocks noChangeAspect="1" noChangeArrowheads="1" noCrop="1"/>
          </p:cNvPicPr>
          <p:nvPr/>
        </p:nvPicPr>
        <p:blipFill>
          <a:blip r:embed="rId2"/>
          <a:srcRect/>
          <a:stretch>
            <a:fillRect/>
          </a:stretch>
        </p:blipFill>
        <p:spPr bwMode="auto">
          <a:xfrm flipH="1" flipV="1">
            <a:off x="189753" y="5465763"/>
            <a:ext cx="148463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2" descr="AN439"/>
          <p:cNvPicPr>
            <a:picLocks noChangeAspect="1" noChangeArrowheads="1" noCrop="1"/>
          </p:cNvPicPr>
          <p:nvPr/>
        </p:nvPicPr>
        <p:blipFill>
          <a:blip r:embed="rId2"/>
          <a:srcRect/>
          <a:stretch>
            <a:fillRect/>
          </a:stretch>
        </p:blipFill>
        <p:spPr bwMode="auto">
          <a:xfrm>
            <a:off x="10329543" y="-56730"/>
            <a:ext cx="1574609" cy="157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2" descr="AN439"/>
          <p:cNvPicPr>
            <a:picLocks noChangeAspect="1" noChangeArrowheads="1" noCrop="1"/>
          </p:cNvPicPr>
          <p:nvPr/>
        </p:nvPicPr>
        <p:blipFill>
          <a:blip r:embed="rId2"/>
          <a:srcRect/>
          <a:stretch>
            <a:fillRect/>
          </a:stretch>
        </p:blipFill>
        <p:spPr bwMode="auto">
          <a:xfrm flipV="1">
            <a:off x="10329543" y="5630864"/>
            <a:ext cx="189571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0" descr="Tuan9"/>
          <p:cNvPicPr>
            <a:picLocks noChangeAspect="1" noChangeArrowheads="1" noCrop="1"/>
          </p:cNvPicPr>
          <p:nvPr/>
        </p:nvPicPr>
        <p:blipFill>
          <a:blip r:embed="rId3"/>
          <a:srcRect/>
          <a:stretch>
            <a:fillRect/>
          </a:stretch>
        </p:blipFill>
        <p:spPr bwMode="auto">
          <a:xfrm rot="-5400000" flipV="1">
            <a:off x="-2912267" y="3016133"/>
            <a:ext cx="6858000" cy="82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0" descr="Tuan9"/>
          <p:cNvPicPr>
            <a:picLocks noChangeAspect="1" noChangeArrowheads="1" noCrop="1"/>
          </p:cNvPicPr>
          <p:nvPr/>
        </p:nvPicPr>
        <p:blipFill>
          <a:blip r:embed="rId3"/>
          <a:srcRect/>
          <a:stretch>
            <a:fillRect/>
          </a:stretch>
        </p:blipFill>
        <p:spPr bwMode="auto">
          <a:xfrm rot="-5400000">
            <a:off x="8174671" y="2942176"/>
            <a:ext cx="6858000" cy="97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067124" y="1215203"/>
            <a:ext cx="3752950" cy="1323439"/>
          </a:xfrm>
          <a:prstGeom prst="rect">
            <a:avLst/>
          </a:prstGeom>
          <a:noFill/>
        </p:spPr>
        <p:txBody>
          <a:bodyPr spcFirstLastPara="1"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000" b="1" kern="0" dirty="0">
                <a:ln w="11430"/>
                <a:solidFill>
                  <a:schemeClr val="accent2"/>
                </a:solidFill>
                <a:effectLst>
                  <a:outerShdw blurRad="50800" dist="39000" dir="5460000" algn="tl">
                    <a:srgbClr val="000000">
                      <a:alpha val="38000"/>
                    </a:srgbClr>
                  </a:outerShdw>
                </a:effectLst>
                <a:latin typeface="Calibri" panose="020F0502020204030204"/>
              </a:rPr>
              <a:t>So </a:t>
            </a:r>
            <a:r>
              <a:rPr lang="en-US" sz="8000" b="1" kern="0" dirty="0" err="1">
                <a:ln w="11430"/>
                <a:solidFill>
                  <a:schemeClr val="accent2"/>
                </a:solidFill>
                <a:effectLst>
                  <a:outerShdw blurRad="50800" dist="39000" dir="5460000" algn="tl">
                    <a:srgbClr val="000000">
                      <a:alpha val="38000"/>
                    </a:srgbClr>
                  </a:outerShdw>
                </a:effectLst>
                <a:latin typeface="Calibri" panose="020F0502020204030204"/>
              </a:rPr>
              <a:t>sánh</a:t>
            </a:r>
            <a:r>
              <a:rPr lang="en-US" sz="8000" b="1" kern="0" dirty="0">
                <a:ln w="11430"/>
                <a:solidFill>
                  <a:schemeClr val="accent2"/>
                </a:solidFill>
                <a:effectLst>
                  <a:outerShdw blurRad="50800" dist="39000" dir="5460000" algn="tl">
                    <a:srgbClr val="000000">
                      <a:alpha val="38000"/>
                    </a:srgbClr>
                  </a:outerShdw>
                </a:effectLst>
                <a:latin typeface="Calibri" panose="020F0502020204030204"/>
              </a:rPr>
              <a:t>:</a:t>
            </a:r>
          </a:p>
        </p:txBody>
      </p:sp>
      <p:sp>
        <p:nvSpPr>
          <p:cNvPr id="15" name="Rectangle 14"/>
          <p:cNvSpPr/>
          <p:nvPr/>
        </p:nvSpPr>
        <p:spPr>
          <a:xfrm>
            <a:off x="2366682" y="2702865"/>
            <a:ext cx="7570694" cy="2097735"/>
          </a:xfrm>
          <a:prstGeom prst="rect">
            <a:avLst/>
          </a:prstGeom>
          <a:noFill/>
        </p:spPr>
        <p:txBody>
          <a:bodyPr wrap="none">
            <a:prstTxWarp prst="textDeflate">
              <a:avLst/>
            </a:prstTxWarp>
            <a:spAutoFit/>
          </a:bodyPr>
          <a:lstStyle/>
          <a:p>
            <a:pPr algn="ctr">
              <a:defRPr/>
            </a:pPr>
            <a:r>
              <a:rPr lang="en-US" sz="5400" b="1" kern="0" dirty="0" err="1">
                <a:ln w="10541" cmpd="sng">
                  <a:solidFill>
                    <a:srgbClr val="4F81BD">
                      <a:shade val="88000"/>
                      <a:satMod val="110000"/>
                    </a:srgbClr>
                  </a:solidFill>
                  <a:prstDash val="solid"/>
                </a:ln>
                <a:solidFill>
                  <a:srgbClr val="FF0000"/>
                </a:solidFill>
                <a:latin typeface="Calibri" panose="020F0502020204030204"/>
              </a:rPr>
              <a:t>Cái</a:t>
            </a:r>
            <a:r>
              <a:rPr lang="en-US" sz="5400" b="1" kern="0" dirty="0">
                <a:ln w="10541" cmpd="sng">
                  <a:solidFill>
                    <a:srgbClr val="4F81BD">
                      <a:shade val="88000"/>
                      <a:satMod val="110000"/>
                    </a:srgbClr>
                  </a:solidFill>
                  <a:prstDash val="solid"/>
                </a:ln>
                <a:solidFill>
                  <a:srgbClr val="FF0000"/>
                </a:solidFill>
                <a:latin typeface="Calibri" panose="020F0502020204030204"/>
              </a:rPr>
              <a:t> </a:t>
            </a:r>
            <a:r>
              <a:rPr lang="en-US" sz="5400" b="1" kern="0" dirty="0" err="1">
                <a:ln w="10541" cmpd="sng">
                  <a:solidFill>
                    <a:srgbClr val="4F81BD">
                      <a:shade val="88000"/>
                      <a:satMod val="110000"/>
                    </a:srgbClr>
                  </a:solidFill>
                  <a:prstDash val="solid"/>
                </a:ln>
                <a:solidFill>
                  <a:srgbClr val="FF0000"/>
                </a:solidFill>
                <a:latin typeface="Calibri" panose="020F0502020204030204"/>
              </a:rPr>
              <a:t>bát</a:t>
            </a:r>
            <a:r>
              <a:rPr lang="en-US" sz="5400" b="1" kern="0" dirty="0">
                <a:ln w="10541" cmpd="sng">
                  <a:solidFill>
                    <a:srgbClr val="4F81BD">
                      <a:shade val="88000"/>
                      <a:satMod val="110000"/>
                    </a:srgbClr>
                  </a:solidFill>
                  <a:prstDash val="solid"/>
                </a:ln>
                <a:solidFill>
                  <a:srgbClr val="FF0000"/>
                </a:solidFill>
                <a:latin typeface="Calibri" panose="020F0502020204030204"/>
              </a:rPr>
              <a:t> – </a:t>
            </a:r>
            <a:r>
              <a:rPr lang="en-US" sz="5400" b="1" kern="0" dirty="0" err="1">
                <a:ln w="10541" cmpd="sng">
                  <a:solidFill>
                    <a:srgbClr val="4F81BD">
                      <a:shade val="88000"/>
                      <a:satMod val="110000"/>
                    </a:srgbClr>
                  </a:solidFill>
                  <a:prstDash val="solid"/>
                </a:ln>
                <a:solidFill>
                  <a:srgbClr val="FF0000"/>
                </a:solidFill>
                <a:latin typeface="Calibri" panose="020F0502020204030204"/>
              </a:rPr>
              <a:t>Cái</a:t>
            </a:r>
            <a:r>
              <a:rPr lang="en-US" sz="5400" b="1" kern="0" dirty="0">
                <a:ln w="10541" cmpd="sng">
                  <a:solidFill>
                    <a:srgbClr val="4F81BD">
                      <a:shade val="88000"/>
                      <a:satMod val="110000"/>
                    </a:srgbClr>
                  </a:solidFill>
                  <a:prstDash val="solid"/>
                </a:ln>
                <a:solidFill>
                  <a:srgbClr val="FF0000"/>
                </a:solidFill>
                <a:latin typeface="Calibri" panose="020F0502020204030204"/>
              </a:rPr>
              <a:t> ca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nền 11"/>
          <p:cNvPicPr>
            <a:picLocks noChangeAspect="1"/>
          </p:cNvPicPr>
          <p:nvPr/>
        </p:nvPicPr>
        <p:blipFill>
          <a:blip r:embed="rId2"/>
          <a:stretch>
            <a:fillRect/>
          </a:stretch>
        </p:blipFill>
        <p:spPr>
          <a:xfrm>
            <a:off x="0" y="-209550"/>
            <a:ext cx="12192000" cy="7067550"/>
          </a:xfrm>
          <a:prstGeom prst="rect">
            <a:avLst/>
          </a:prstGeom>
        </p:spPr>
      </p:pic>
      <p:sp>
        <p:nvSpPr>
          <p:cNvPr id="13" name="Rectangle 12"/>
          <p:cNvSpPr/>
          <p:nvPr/>
        </p:nvSpPr>
        <p:spPr>
          <a:xfrm>
            <a:off x="3849369" y="-187"/>
            <a:ext cx="4268470" cy="1014730"/>
          </a:xfrm>
          <a:prstGeom prst="rect">
            <a:avLst/>
          </a:prstGeom>
          <a:noFill/>
        </p:spPr>
        <p:txBody>
          <a:bodyPr spcFirstLastPara="1"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0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Giống nhau:</a:t>
            </a:r>
          </a:p>
        </p:txBody>
      </p:sp>
      <p:sp>
        <p:nvSpPr>
          <p:cNvPr id="3" name="Rectangle 12"/>
          <p:cNvSpPr/>
          <p:nvPr/>
        </p:nvSpPr>
        <p:spPr>
          <a:xfrm>
            <a:off x="1089025" y="1105535"/>
            <a:ext cx="9789160" cy="258445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rgbClr val="0070C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Đều gọi là đồ dùng trong gia đình, và đều phục vụ ăn uống cho con người.</a:t>
            </a:r>
          </a:p>
        </p:txBody>
      </p:sp>
      <p:pic>
        <p:nvPicPr>
          <p:cNvPr id="4" name="Picture 3" descr="bo-6-bat-an-com-bat-trang-men-kem-ve-hoa-sen-xanh-2_06042020040030"/>
          <p:cNvPicPr>
            <a:picLocks noChangeAspect="1"/>
          </p:cNvPicPr>
          <p:nvPr/>
        </p:nvPicPr>
        <p:blipFill>
          <a:blip r:embed="rId3"/>
          <a:stretch>
            <a:fillRect/>
          </a:stretch>
        </p:blipFill>
        <p:spPr>
          <a:xfrm>
            <a:off x="0" y="3867150"/>
            <a:ext cx="3290570" cy="2991485"/>
          </a:xfrm>
          <a:prstGeom prst="rect">
            <a:avLst/>
          </a:prstGeom>
        </p:spPr>
      </p:pic>
      <p:pic>
        <p:nvPicPr>
          <p:cNvPr id="2050" name="Picture 2" descr="Cốc sứ 09 – EPV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570" y="3867150"/>
            <a:ext cx="3324860" cy="299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6"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circle(in)">
                                      <p:cBhvr>
                                        <p:cTn id="2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nền 11"/>
          <p:cNvPicPr>
            <a:picLocks noChangeAspect="1"/>
          </p:cNvPicPr>
          <p:nvPr/>
        </p:nvPicPr>
        <p:blipFill>
          <a:blip r:embed="rId2"/>
          <a:stretch>
            <a:fillRect/>
          </a:stretch>
        </p:blipFill>
        <p:spPr>
          <a:xfrm>
            <a:off x="60325" y="-208915"/>
            <a:ext cx="12192000" cy="7067550"/>
          </a:xfrm>
          <a:prstGeom prst="rect">
            <a:avLst/>
          </a:prstGeom>
        </p:spPr>
      </p:pic>
      <p:sp>
        <p:nvSpPr>
          <p:cNvPr id="13" name="Rectangle 12"/>
          <p:cNvSpPr/>
          <p:nvPr/>
        </p:nvSpPr>
        <p:spPr>
          <a:xfrm>
            <a:off x="3976369" y="-187"/>
            <a:ext cx="4014470" cy="1014730"/>
          </a:xfrm>
          <a:prstGeom prst="rect">
            <a:avLst/>
          </a:prstGeom>
          <a:noFill/>
        </p:spPr>
        <p:txBody>
          <a:bodyPr spcFirstLastPara="1" wrap="none">
            <a:spAutoFit/>
          </a:bodyPr>
          <a:lstStyle/>
          <a:p>
            <a:pPr algn="ctr">
              <a:defRPr/>
            </a:pPr>
            <a:r>
              <a:rPr lang="en-US" sz="6000" b="1" kern="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Khác nhau:</a:t>
            </a:r>
          </a:p>
        </p:txBody>
      </p:sp>
      <p:sp>
        <p:nvSpPr>
          <p:cNvPr id="3" name="Rectangle 12"/>
          <p:cNvSpPr/>
          <p:nvPr/>
        </p:nvSpPr>
        <p:spPr>
          <a:xfrm>
            <a:off x="1089025" y="1964055"/>
            <a:ext cx="9789160" cy="1753235"/>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gradFill>
                  <a:gsLst>
                    <a:gs pos="0">
                      <a:srgbClr val="7B32B2"/>
                    </a:gs>
                    <a:gs pos="100000">
                      <a:srgbClr val="401A5D"/>
                    </a:gs>
                  </a:gsLst>
                  <a:lin scaled="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Về tên gọi, chất liệu, và công dụng</a:t>
            </a:r>
          </a:p>
        </p:txBody>
      </p:sp>
      <p:pic>
        <p:nvPicPr>
          <p:cNvPr id="4" name="Picture 3" descr="bo-6-bat-an-com-bat-trang-men-kem-ve-hoa-sen-xanh-2_06042020040030"/>
          <p:cNvPicPr>
            <a:picLocks noChangeAspect="1"/>
          </p:cNvPicPr>
          <p:nvPr/>
        </p:nvPicPr>
        <p:blipFill>
          <a:blip r:embed="rId3"/>
          <a:stretch>
            <a:fillRect/>
          </a:stretch>
        </p:blipFill>
        <p:spPr>
          <a:xfrm>
            <a:off x="0" y="3867150"/>
            <a:ext cx="3290570" cy="2991485"/>
          </a:xfrm>
          <a:prstGeom prst="rect">
            <a:avLst/>
          </a:prstGeom>
        </p:spPr>
      </p:pic>
      <p:pic>
        <p:nvPicPr>
          <p:cNvPr id="2050" name="Picture 2" descr="Cốc sứ 09 – EPV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570" y="3867150"/>
            <a:ext cx="3324860" cy="299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6"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circle(in)">
                                      <p:cBhvr>
                                        <p:cTn id="2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Picture 5" descr="e38c5fa43f601dc723500cb48c5a2df3"/>
          <p:cNvPicPr>
            <a:picLocks noChangeAspect="1"/>
          </p:cNvPicPr>
          <p:nvPr/>
        </p:nvPicPr>
        <p:blipFill>
          <a:blip r:embed="rId2"/>
          <a:stretch>
            <a:fillRect/>
          </a:stretch>
        </p:blipFill>
        <p:spPr>
          <a:xfrm>
            <a:off x="1178560" y="0"/>
            <a:ext cx="10293350" cy="6858000"/>
          </a:xfrm>
          <a:prstGeom prst="rect">
            <a:avLst/>
          </a:prstGeom>
        </p:spPr>
      </p:pic>
      <p:sp>
        <p:nvSpPr>
          <p:cNvPr id="7" name="Rectangle 12"/>
          <p:cNvSpPr/>
          <p:nvPr/>
        </p:nvSpPr>
        <p:spPr>
          <a:xfrm>
            <a:off x="1178560" y="817880"/>
            <a:ext cx="6331585" cy="3046095"/>
          </a:xfrm>
          <a:prstGeom prst="rect">
            <a:avLst/>
          </a:prstGeom>
          <a:solidFill>
            <a:schemeClr val="accent6">
              <a:lumMod val="20000"/>
              <a:lumOff val="80000"/>
            </a:schemeClr>
          </a:solidFill>
        </p:spPr>
        <p:txBody>
          <a:bodyPr spcFirstLastPara="1" wrap="square">
            <a:spAutoFit/>
          </a:bodyPr>
          <a:lstStyle/>
          <a:p>
            <a:pPr algn="ctr">
              <a:defRPr/>
            </a:pPr>
            <a:r>
              <a:rPr lang="en-US" sz="3200" b="1" kern="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 các con sử dụng cần biết giữ gìn sạch sẽ cất gọn gàng đồ dùng trong gia đình. Chú ý khi sử dụng những đồ dùng làm bằng sành, sứ , thuỷ tinh không làm rơi vỡ nhé, sẽ gây nguy hiểm cho các con đấy.</a:t>
            </a:r>
          </a:p>
        </p:txBody>
      </p:sp>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esktop\nền GA\nền tro ch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08" y="28704"/>
            <a:ext cx="11732821"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41530" y="1794163"/>
            <a:ext cx="4308937" cy="110799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66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Trò</a:t>
            </a:r>
            <a:r>
              <a:rPr lang="en-US" sz="6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 </a:t>
            </a:r>
            <a:r>
              <a:rPr lang="en-US" sz="66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chơi</a:t>
            </a:r>
            <a:r>
              <a:rPr lang="en-US" sz="6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 1</a:t>
            </a:r>
          </a:p>
        </p:txBody>
      </p:sp>
      <p:sp>
        <p:nvSpPr>
          <p:cNvPr id="3" name="Rectangle 2"/>
          <p:cNvSpPr/>
          <p:nvPr/>
        </p:nvSpPr>
        <p:spPr>
          <a:xfrm>
            <a:off x="3427094" y="3062445"/>
            <a:ext cx="5337810" cy="14452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8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Ai tinh mắt</a:t>
            </a:r>
            <a:endParaRPr lang="en-US" sz="8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671" y="213330"/>
            <a:ext cx="3067335" cy="3067335"/>
          </a:xfrm>
          <a:prstGeom prst="rect">
            <a:avLst/>
          </a:prstGeom>
        </p:spPr>
      </p:pic>
      <p:pic>
        <p:nvPicPr>
          <p:cNvPr id="4" name="Picture 3"/>
          <p:cNvPicPr>
            <a:picLocks noChangeAspect="1"/>
          </p:cNvPicPr>
          <p:nvPr/>
        </p:nvPicPr>
        <p:blipFill>
          <a:blip r:embed="rId3"/>
          <a:stretch>
            <a:fillRect/>
          </a:stretch>
        </p:blipFill>
        <p:spPr>
          <a:xfrm>
            <a:off x="3595047" y="106206"/>
            <a:ext cx="3056457" cy="3056457"/>
          </a:xfrm>
          <a:prstGeom prst="rect">
            <a:avLst/>
          </a:prstGeom>
        </p:spPr>
      </p:pic>
      <p:pic>
        <p:nvPicPr>
          <p:cNvPr id="6" name="Picture 5"/>
          <p:cNvPicPr>
            <a:picLocks noChangeAspect="1"/>
          </p:cNvPicPr>
          <p:nvPr/>
        </p:nvPicPr>
        <p:blipFill>
          <a:blip r:embed="rId4"/>
          <a:stretch>
            <a:fillRect/>
          </a:stretch>
        </p:blipFill>
        <p:spPr>
          <a:xfrm>
            <a:off x="6690315" y="0"/>
            <a:ext cx="2573100" cy="3142290"/>
          </a:xfrm>
          <a:prstGeom prst="rect">
            <a:avLst/>
          </a:prstGeom>
        </p:spPr>
      </p:pic>
      <p:pic>
        <p:nvPicPr>
          <p:cNvPr id="7" name="Picture 6"/>
          <p:cNvPicPr>
            <a:picLocks noChangeAspect="1"/>
          </p:cNvPicPr>
          <p:nvPr/>
        </p:nvPicPr>
        <p:blipFill>
          <a:blip r:embed="rId5"/>
          <a:stretch>
            <a:fillRect/>
          </a:stretch>
        </p:blipFill>
        <p:spPr>
          <a:xfrm>
            <a:off x="9356140" y="0"/>
            <a:ext cx="2835860" cy="3056996"/>
          </a:xfrm>
          <a:prstGeom prst="rect">
            <a:avLst/>
          </a:prstGeom>
        </p:spPr>
      </p:pic>
      <p:pic>
        <p:nvPicPr>
          <p:cNvPr id="8" name="Picture 7"/>
          <p:cNvPicPr>
            <a:picLocks noChangeAspect="1"/>
          </p:cNvPicPr>
          <p:nvPr/>
        </p:nvPicPr>
        <p:blipFill>
          <a:blip r:embed="rId6"/>
          <a:stretch>
            <a:fillRect/>
          </a:stretch>
        </p:blipFill>
        <p:spPr>
          <a:xfrm>
            <a:off x="3408006" y="3814522"/>
            <a:ext cx="3086790" cy="2743200"/>
          </a:xfrm>
          <a:prstGeom prst="rect">
            <a:avLst/>
          </a:prstGeom>
        </p:spPr>
      </p:pic>
      <p:pic>
        <p:nvPicPr>
          <p:cNvPr id="9" name="Picture 8"/>
          <p:cNvPicPr>
            <a:picLocks noChangeAspect="1"/>
          </p:cNvPicPr>
          <p:nvPr/>
        </p:nvPicPr>
        <p:blipFill>
          <a:blip r:embed="rId7"/>
          <a:stretch>
            <a:fillRect/>
          </a:stretch>
        </p:blipFill>
        <p:spPr>
          <a:xfrm>
            <a:off x="-49660" y="3162663"/>
            <a:ext cx="3551982" cy="3551982"/>
          </a:xfrm>
          <a:prstGeom prst="rect">
            <a:avLst/>
          </a:prstGeom>
        </p:spPr>
      </p:pic>
      <p:pic>
        <p:nvPicPr>
          <p:cNvPr id="11" name="Picture 10"/>
          <p:cNvPicPr>
            <a:picLocks noChangeAspect="1"/>
          </p:cNvPicPr>
          <p:nvPr/>
        </p:nvPicPr>
        <p:blipFill rotWithShape="1">
          <a:blip r:embed="rId8"/>
          <a:srcRect l="5385" t="8051" r="16608" b="12760"/>
          <a:stretch>
            <a:fillRect/>
          </a:stretch>
        </p:blipFill>
        <p:spPr>
          <a:xfrm>
            <a:off x="6574681" y="3657600"/>
            <a:ext cx="2464877" cy="2743200"/>
          </a:xfrm>
          <a:prstGeom prst="rect">
            <a:avLst/>
          </a:prstGeom>
        </p:spPr>
      </p:pic>
      <p:pic>
        <p:nvPicPr>
          <p:cNvPr id="12" name="Picture 11"/>
          <p:cNvPicPr>
            <a:picLocks noChangeAspect="1"/>
          </p:cNvPicPr>
          <p:nvPr/>
        </p:nvPicPr>
        <p:blipFill rotWithShape="1">
          <a:blip r:embed="rId9"/>
          <a:srcRect l="19088" r="12055"/>
          <a:stretch>
            <a:fillRect/>
          </a:stretch>
        </p:blipFill>
        <p:spPr>
          <a:xfrm>
            <a:off x="9263415" y="3657600"/>
            <a:ext cx="2928585" cy="3057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0"/>
                                        <p:tgtEl>
                                          <p:spTgt spid="8"/>
                                        </p:tgtEl>
                                      </p:cBhvr>
                                    </p:animEffect>
                                    <p:anim calcmode="lin" valueType="num">
                                      <p:cBhvr>
                                        <p:cTn id="52" dur="2000" fill="hold"/>
                                        <p:tgtEl>
                                          <p:spTgt spid="8"/>
                                        </p:tgtEl>
                                        <p:attrNameLst>
                                          <p:attrName>ppt_w</p:attrName>
                                        </p:attrNameLst>
                                      </p:cBhvr>
                                      <p:tavLst>
                                        <p:tav tm="0" fmla="#ppt_w*sin(2.5*pi*$)">
                                          <p:val>
                                            <p:fltVal val="0"/>
                                          </p:val>
                                        </p:tav>
                                        <p:tav tm="100000">
                                          <p:val>
                                            <p:fltVal val="1"/>
                                          </p:val>
                                        </p:tav>
                                      </p:tavLst>
                                    </p:anim>
                                    <p:anim calcmode="lin" valueType="num">
                                      <p:cBhvr>
                                        <p:cTn id="5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80">
                                          <p:stCondLst>
                                            <p:cond delay="0"/>
                                          </p:stCondLst>
                                        </p:cTn>
                                        <p:tgtEl>
                                          <p:spTgt spid="12"/>
                                        </p:tgtEl>
                                      </p:cBhvr>
                                    </p:animEffect>
                                    <p:anim calcmode="lin" valueType="num">
                                      <p:cBhvr>
                                        <p:cTn id="6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1" dur="26">
                                          <p:stCondLst>
                                            <p:cond delay="650"/>
                                          </p:stCondLst>
                                        </p:cTn>
                                        <p:tgtEl>
                                          <p:spTgt spid="12"/>
                                        </p:tgtEl>
                                      </p:cBhvr>
                                      <p:to x="100000" y="60000"/>
                                    </p:animScale>
                                    <p:animScale>
                                      <p:cBhvr>
                                        <p:cTn id="72" dur="166" decel="50000">
                                          <p:stCondLst>
                                            <p:cond delay="676"/>
                                          </p:stCondLst>
                                        </p:cTn>
                                        <p:tgtEl>
                                          <p:spTgt spid="12"/>
                                        </p:tgtEl>
                                      </p:cBhvr>
                                      <p:to x="100000" y="100000"/>
                                    </p:animScale>
                                    <p:animScale>
                                      <p:cBhvr>
                                        <p:cTn id="73" dur="26">
                                          <p:stCondLst>
                                            <p:cond delay="1312"/>
                                          </p:stCondLst>
                                        </p:cTn>
                                        <p:tgtEl>
                                          <p:spTgt spid="12"/>
                                        </p:tgtEl>
                                      </p:cBhvr>
                                      <p:to x="100000" y="80000"/>
                                    </p:animScale>
                                    <p:animScale>
                                      <p:cBhvr>
                                        <p:cTn id="74" dur="166" decel="50000">
                                          <p:stCondLst>
                                            <p:cond delay="1338"/>
                                          </p:stCondLst>
                                        </p:cTn>
                                        <p:tgtEl>
                                          <p:spTgt spid="12"/>
                                        </p:tgtEl>
                                      </p:cBhvr>
                                      <p:to x="100000" y="100000"/>
                                    </p:animScale>
                                    <p:animScale>
                                      <p:cBhvr>
                                        <p:cTn id="75" dur="26">
                                          <p:stCondLst>
                                            <p:cond delay="1642"/>
                                          </p:stCondLst>
                                        </p:cTn>
                                        <p:tgtEl>
                                          <p:spTgt spid="12"/>
                                        </p:tgtEl>
                                      </p:cBhvr>
                                      <p:to x="100000" y="90000"/>
                                    </p:animScale>
                                    <p:animScale>
                                      <p:cBhvr>
                                        <p:cTn id="76" dur="166" decel="50000">
                                          <p:stCondLst>
                                            <p:cond delay="1668"/>
                                          </p:stCondLst>
                                        </p:cTn>
                                        <p:tgtEl>
                                          <p:spTgt spid="12"/>
                                        </p:tgtEl>
                                      </p:cBhvr>
                                      <p:to x="100000" y="100000"/>
                                    </p:animScale>
                                    <p:animScale>
                                      <p:cBhvr>
                                        <p:cTn id="77" dur="26">
                                          <p:stCondLst>
                                            <p:cond delay="1808"/>
                                          </p:stCondLst>
                                        </p:cTn>
                                        <p:tgtEl>
                                          <p:spTgt spid="12"/>
                                        </p:tgtEl>
                                      </p:cBhvr>
                                      <p:to x="100000" y="95000"/>
                                    </p:animScale>
                                    <p:animScale>
                                      <p:cBhvr>
                                        <p:cTn id="78" dur="166" decel="50000">
                                          <p:stCondLst>
                                            <p:cond delay="1834"/>
                                          </p:stCondLst>
                                        </p:cTn>
                                        <p:tgtEl>
                                          <p:spTgt spid="12"/>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8"/>
                                        </p:tgtEl>
                                        <p:attrNameLst>
                                          <p:attrName>ppt_w</p:attrName>
                                        </p:attrNameLst>
                                      </p:cBhvr>
                                      <p:tavLst>
                                        <p:tav tm="0">
                                          <p:val>
                                            <p:strVal val="ppt_w"/>
                                          </p:val>
                                        </p:tav>
                                        <p:tav tm="100000">
                                          <p:val>
                                            <p:fltVal val="0"/>
                                          </p:val>
                                        </p:tav>
                                      </p:tavLst>
                                    </p:anim>
                                    <p:anim calcmode="lin" valueType="num">
                                      <p:cBhvr>
                                        <p:cTn id="83" dur="500"/>
                                        <p:tgtEl>
                                          <p:spTgt spid="8"/>
                                        </p:tgtEl>
                                        <p:attrNameLst>
                                          <p:attrName>ppt_h</p:attrName>
                                        </p:attrNameLst>
                                      </p:cBhvr>
                                      <p:tavLst>
                                        <p:tav tm="0">
                                          <p:val>
                                            <p:strVal val="ppt_h"/>
                                          </p:val>
                                        </p:tav>
                                        <p:tav tm="100000">
                                          <p:val>
                                            <p:fltVal val="0"/>
                                          </p:val>
                                        </p:tav>
                                      </p:tavLst>
                                    </p:anim>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6"/>
                                        </p:tgtEl>
                                        <p:attrNameLst>
                                          <p:attrName>ppt_w</p:attrName>
                                        </p:attrNameLst>
                                      </p:cBhvr>
                                      <p:tavLst>
                                        <p:tav tm="0">
                                          <p:val>
                                            <p:strVal val="ppt_w"/>
                                          </p:val>
                                        </p:tav>
                                        <p:tav tm="100000">
                                          <p:val>
                                            <p:fltVal val="0"/>
                                          </p:val>
                                        </p:tav>
                                      </p:tavLst>
                                    </p:anim>
                                    <p:anim calcmode="lin" valueType="num">
                                      <p:cBhvr>
                                        <p:cTn id="90" dur="500"/>
                                        <p:tgtEl>
                                          <p:spTgt spid="6"/>
                                        </p:tgtEl>
                                        <p:attrNameLst>
                                          <p:attrName>ppt_h</p:attrName>
                                        </p:attrNameLst>
                                      </p:cBhvr>
                                      <p:tavLst>
                                        <p:tav tm="0">
                                          <p:val>
                                            <p:strVal val="ppt_h"/>
                                          </p:val>
                                        </p:tav>
                                        <p:tav tm="100000">
                                          <p:val>
                                            <p:fltVal val="0"/>
                                          </p:val>
                                        </p:tav>
                                      </p:tavLst>
                                    </p:anim>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1" presetClass="exit" presetSubtype="0" fill="hold" nodeType="clickEffect">
                                  <p:stCondLst>
                                    <p:cond delay="0"/>
                                  </p:stCondLst>
                                  <p:childTnLst>
                                    <p:anim calcmode="lin" valueType="num">
                                      <p:cBhvr>
                                        <p:cTn id="96" dur="1000"/>
                                        <p:tgtEl>
                                          <p:spTgt spid="11"/>
                                        </p:tgtEl>
                                        <p:attrNameLst>
                                          <p:attrName>ppt_w</p:attrName>
                                        </p:attrNameLst>
                                      </p:cBhvr>
                                      <p:tavLst>
                                        <p:tav tm="0">
                                          <p:val>
                                            <p:strVal val="ppt_w"/>
                                          </p:val>
                                        </p:tav>
                                        <p:tav tm="100000">
                                          <p:val>
                                            <p:fltVal val="0"/>
                                          </p:val>
                                        </p:tav>
                                      </p:tavLst>
                                    </p:anim>
                                    <p:anim calcmode="lin" valueType="num">
                                      <p:cBhvr>
                                        <p:cTn id="97" dur="1000"/>
                                        <p:tgtEl>
                                          <p:spTgt spid="11"/>
                                        </p:tgtEl>
                                        <p:attrNameLst>
                                          <p:attrName>ppt_h</p:attrName>
                                        </p:attrNameLst>
                                      </p:cBhvr>
                                      <p:tavLst>
                                        <p:tav tm="0">
                                          <p:val>
                                            <p:strVal val="ppt_h"/>
                                          </p:val>
                                        </p:tav>
                                        <p:tav tm="100000">
                                          <p:val>
                                            <p:fltVal val="0"/>
                                          </p:val>
                                        </p:tav>
                                      </p:tavLst>
                                    </p:anim>
                                    <p:anim calcmode="lin" valueType="num">
                                      <p:cBhvr>
                                        <p:cTn id="98" dur="1000"/>
                                        <p:tgtEl>
                                          <p:spTgt spid="11"/>
                                        </p:tgtEl>
                                        <p:attrNameLst>
                                          <p:attrName>style.rotation</p:attrName>
                                        </p:attrNameLst>
                                      </p:cBhvr>
                                      <p:tavLst>
                                        <p:tav tm="0">
                                          <p:val>
                                            <p:fltVal val="0"/>
                                          </p:val>
                                        </p:tav>
                                        <p:tav tm="100000">
                                          <p:val>
                                            <p:fltVal val="90"/>
                                          </p:val>
                                        </p:tav>
                                      </p:tavLst>
                                    </p:anim>
                                    <p:animEffect transition="out" filter="fade">
                                      <p:cBhvr>
                                        <p:cTn id="99" dur="1000"/>
                                        <p:tgtEl>
                                          <p:spTgt spid="11"/>
                                        </p:tgtEl>
                                      </p:cBhvr>
                                    </p:animEffect>
                                    <p:set>
                                      <p:cBhvr>
                                        <p:cTn id="100" dur="1" fill="hold">
                                          <p:stCondLst>
                                            <p:cond delay="999"/>
                                          </p:stCondLst>
                                        </p:cTn>
                                        <p:tgtEl>
                                          <p:spTgt spid="1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xit" presetSubtype="21" fill="hold" nodeType="clickEffect">
                                  <p:stCondLst>
                                    <p:cond delay="0"/>
                                  </p:stCondLst>
                                  <p:childTnLst>
                                    <p:animEffect transition="out" filter="barn(inVertical)">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xit" presetSubtype="0" fill="hold" nodeType="clickEffect">
                                  <p:stCondLst>
                                    <p:cond delay="0"/>
                                  </p:stCondLst>
                                  <p:childTnLst>
                                    <p:animEffect transition="out" filter="wipe(down)">
                                      <p:cBhvr>
                                        <p:cTn id="109" dur="180" accel="50000">
                                          <p:stCondLst>
                                            <p:cond delay="1820"/>
                                          </p:stCondLst>
                                        </p:cTn>
                                        <p:tgtEl>
                                          <p:spTgt spid="12"/>
                                        </p:tgtEl>
                                      </p:cBhvr>
                                    </p:animEffect>
                                    <p:anim calcmode="lin" valueType="num">
                                      <p:cBhvr>
                                        <p:cTn id="110"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111"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112"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3"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4"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5"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6"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117" dur="26">
                                          <p:stCondLst>
                                            <p:cond delay="620"/>
                                          </p:stCondLst>
                                        </p:cTn>
                                        <p:tgtEl>
                                          <p:spTgt spid="12"/>
                                        </p:tgtEl>
                                      </p:cBhvr>
                                      <p:to x="100000" y="60000"/>
                                    </p:animScale>
                                    <p:animScale>
                                      <p:cBhvr>
                                        <p:cTn id="118" dur="166" decel="50000">
                                          <p:stCondLst>
                                            <p:cond delay="646"/>
                                          </p:stCondLst>
                                        </p:cTn>
                                        <p:tgtEl>
                                          <p:spTgt spid="12"/>
                                        </p:tgtEl>
                                      </p:cBhvr>
                                      <p:to x="100000" y="100000"/>
                                    </p:animScale>
                                    <p:animScale>
                                      <p:cBhvr>
                                        <p:cTn id="119" dur="26">
                                          <p:stCondLst>
                                            <p:cond delay="1312"/>
                                          </p:stCondLst>
                                        </p:cTn>
                                        <p:tgtEl>
                                          <p:spTgt spid="12"/>
                                        </p:tgtEl>
                                      </p:cBhvr>
                                      <p:to x="100000" y="80000"/>
                                    </p:animScale>
                                    <p:animScale>
                                      <p:cBhvr>
                                        <p:cTn id="120" dur="166" decel="50000">
                                          <p:stCondLst>
                                            <p:cond delay="1338"/>
                                          </p:stCondLst>
                                        </p:cTn>
                                        <p:tgtEl>
                                          <p:spTgt spid="12"/>
                                        </p:tgtEl>
                                      </p:cBhvr>
                                      <p:to x="100000" y="100000"/>
                                    </p:animScale>
                                    <p:animScale>
                                      <p:cBhvr>
                                        <p:cTn id="121" dur="26">
                                          <p:stCondLst>
                                            <p:cond delay="1642"/>
                                          </p:stCondLst>
                                        </p:cTn>
                                        <p:tgtEl>
                                          <p:spTgt spid="12"/>
                                        </p:tgtEl>
                                      </p:cBhvr>
                                      <p:to x="100000" y="90000"/>
                                    </p:animScale>
                                    <p:animScale>
                                      <p:cBhvr>
                                        <p:cTn id="122" dur="166" decel="50000">
                                          <p:stCondLst>
                                            <p:cond delay="1668"/>
                                          </p:stCondLst>
                                        </p:cTn>
                                        <p:tgtEl>
                                          <p:spTgt spid="12"/>
                                        </p:tgtEl>
                                      </p:cBhvr>
                                      <p:to x="100000" y="100000"/>
                                    </p:animScale>
                                    <p:animScale>
                                      <p:cBhvr>
                                        <p:cTn id="123" dur="26">
                                          <p:stCondLst>
                                            <p:cond delay="1808"/>
                                          </p:stCondLst>
                                        </p:cTn>
                                        <p:tgtEl>
                                          <p:spTgt spid="12"/>
                                        </p:tgtEl>
                                      </p:cBhvr>
                                      <p:to x="100000" y="95000"/>
                                    </p:animScale>
                                    <p:animScale>
                                      <p:cBhvr>
                                        <p:cTn id="124" dur="166" decel="50000">
                                          <p:stCondLst>
                                            <p:cond delay="1834"/>
                                          </p:stCondLst>
                                        </p:cTn>
                                        <p:tgtEl>
                                          <p:spTgt spid="12"/>
                                        </p:tgtEl>
                                      </p:cBhvr>
                                      <p:to x="100000" y="100000"/>
                                    </p:animScale>
                                    <p:set>
                                      <p:cBhvr>
                                        <p:cTn id="125" dur="1" fill="hold">
                                          <p:stCondLst>
                                            <p:cond delay="1999"/>
                                          </p:stCondLst>
                                        </p:cTn>
                                        <p:tgtEl>
                                          <p:spTgt spid="1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nodeType="clickEffect">
                                  <p:stCondLst>
                                    <p:cond delay="0"/>
                                  </p:stCondLst>
                                  <p:childTnLst>
                                    <p:anim calcmode="lin" valueType="num">
                                      <p:cBhvr>
                                        <p:cTn id="129" dur="500"/>
                                        <p:tgtEl>
                                          <p:spTgt spid="7"/>
                                        </p:tgtEl>
                                        <p:attrNameLst>
                                          <p:attrName>ppt_w</p:attrName>
                                        </p:attrNameLst>
                                      </p:cBhvr>
                                      <p:tavLst>
                                        <p:tav tm="0">
                                          <p:val>
                                            <p:strVal val="ppt_w"/>
                                          </p:val>
                                        </p:tav>
                                        <p:tav tm="100000">
                                          <p:val>
                                            <p:fltVal val="0"/>
                                          </p:val>
                                        </p:tav>
                                      </p:tavLst>
                                    </p:anim>
                                    <p:anim calcmode="lin" valueType="num">
                                      <p:cBhvr>
                                        <p:cTn id="130" dur="500"/>
                                        <p:tgtEl>
                                          <p:spTgt spid="7"/>
                                        </p:tgtEl>
                                        <p:attrNameLst>
                                          <p:attrName>ppt_h</p:attrName>
                                        </p:attrNameLst>
                                      </p:cBhvr>
                                      <p:tavLst>
                                        <p:tav tm="0">
                                          <p:val>
                                            <p:strVal val="ppt_h"/>
                                          </p:val>
                                        </p:tav>
                                        <p:tav tm="100000">
                                          <p:val>
                                            <p:fltVal val="0"/>
                                          </p:val>
                                        </p:tav>
                                      </p:tavLst>
                                    </p:anim>
                                    <p:animEffect transition="out" filter="fade">
                                      <p:cBhvr>
                                        <p:cTn id="131" dur="500"/>
                                        <p:tgtEl>
                                          <p:spTgt spid="7"/>
                                        </p:tgtEl>
                                      </p:cBhvr>
                                    </p:animEffect>
                                    <p:set>
                                      <p:cBhvr>
                                        <p:cTn id="132" dur="1" fill="hold">
                                          <p:stCondLst>
                                            <p:cond delay="499"/>
                                          </p:stCondLst>
                                        </p:cTn>
                                        <p:tgtEl>
                                          <p:spTgt spid="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45" presetClass="exit" presetSubtype="0" fill="hold" nodeType="clickEffect">
                                  <p:stCondLst>
                                    <p:cond delay="0"/>
                                  </p:stCondLst>
                                  <p:childTnLst>
                                    <p:animEffect transition="out" filter="fade">
                                      <p:cBhvr>
                                        <p:cTn id="136" dur="2000"/>
                                        <p:tgtEl>
                                          <p:spTgt spid="9"/>
                                        </p:tgtEl>
                                      </p:cBhvr>
                                    </p:animEffect>
                                    <p:anim calcmode="lin" valueType="num">
                                      <p:cBhvr>
                                        <p:cTn id="137"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8" dur="2000"/>
                                        <p:tgtEl>
                                          <p:spTgt spid="9"/>
                                        </p:tgtEl>
                                        <p:attrNameLst>
                                          <p:attrName>ppt_h</p:attrName>
                                        </p:attrNameLst>
                                      </p:cBhvr>
                                      <p:tavLst>
                                        <p:tav tm="0">
                                          <p:val>
                                            <p:strVal val="ppt_h"/>
                                          </p:val>
                                        </p:tav>
                                        <p:tav tm="100000">
                                          <p:val>
                                            <p:strVal val="ppt_h"/>
                                          </p:val>
                                        </p:tav>
                                      </p:tavLst>
                                    </p:anim>
                                    <p:set>
                                      <p:cBhvr>
                                        <p:cTn id="139" dur="1" fill="hold">
                                          <p:stCondLst>
                                            <p:cond delay="1999"/>
                                          </p:stCondLst>
                                        </p:cTn>
                                        <p:tgtEl>
                                          <p:spTgt spid="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1" presetClass="exit" presetSubtype="1" fill="hold" nodeType="clickEffect">
                                  <p:stCondLst>
                                    <p:cond delay="0"/>
                                  </p:stCondLst>
                                  <p:childTnLst>
                                    <p:animEffect transition="out" filter="wheel(1)">
                                      <p:cBhvr>
                                        <p:cTn id="143" dur="2000"/>
                                        <p:tgtEl>
                                          <p:spTgt spid="4"/>
                                        </p:tgtEl>
                                      </p:cBhvr>
                                    </p:animEffect>
                                    <p:set>
                                      <p:cBhvr>
                                        <p:cTn id="14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o củ cải"/>
          <p:cNvPicPr>
            <a:picLocks noChangeAspect="1"/>
          </p:cNvPicPr>
          <p:nvPr/>
        </p:nvPicPr>
        <p:blipFill>
          <a:blip r:embed="rId2"/>
          <a:stretch>
            <a:fillRect/>
          </a:stretch>
        </p:blipFill>
        <p:spPr>
          <a:xfrm>
            <a:off x="-26670" y="0"/>
            <a:ext cx="12245975" cy="6858000"/>
          </a:xfrm>
          <a:prstGeom prst="rect">
            <a:avLst/>
          </a:prstGeom>
        </p:spPr>
      </p:pic>
      <p:sp>
        <p:nvSpPr>
          <p:cNvPr id="5" name="Rectangle 1"/>
          <p:cNvSpPr/>
          <p:nvPr/>
        </p:nvSpPr>
        <p:spPr>
          <a:xfrm>
            <a:off x="3431540" y="496570"/>
            <a:ext cx="5328285" cy="1106805"/>
          </a:xfrm>
          <a:prstGeom prst="rect">
            <a:avLst/>
          </a:prstGeom>
          <a:noFill/>
        </p:spPr>
        <p:txBody>
          <a:bodyPr wrap="square">
            <a:spAutoFit/>
          </a:bodyPr>
          <a:lstStyle/>
          <a:p>
            <a:pPr algn="ctr">
              <a:defRPr/>
            </a:pPr>
            <a:r>
              <a:rPr lang="en-US" sz="6600" b="1" cap="all"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Trò</a:t>
            </a:r>
            <a:r>
              <a:rPr lang="en-US" sz="6600" b="1" cap="all"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6600" b="1" cap="all"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chơi</a:t>
            </a:r>
            <a:r>
              <a:rPr lang="en-US" sz="6600" b="1" cap="all"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2</a:t>
            </a:r>
          </a:p>
        </p:txBody>
      </p:sp>
      <p:sp>
        <p:nvSpPr>
          <p:cNvPr id="7" name="Rectangle 2"/>
          <p:cNvSpPr/>
          <p:nvPr/>
        </p:nvSpPr>
        <p:spPr>
          <a:xfrm>
            <a:off x="846777" y="2252185"/>
            <a:ext cx="10304145" cy="175323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gradFill>
                  <a:gsLst>
                    <a:gs pos="0">
                      <a:srgbClr val="7B32B2"/>
                    </a:gs>
                    <a:gs pos="100000">
                      <a:srgbClr val="401A5D"/>
                    </a:gs>
                  </a:gsLst>
                  <a:lin scaled="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Phân loại đồ dùng theo công dụng,</a:t>
            </a:r>
          </a:p>
          <a:p>
            <a:pPr algn="ctr">
              <a:defRPr/>
            </a:pPr>
            <a:r>
              <a:rPr lang="en-US" sz="5400" b="1" dirty="0">
                <a:ln w="11430"/>
                <a:gradFill>
                  <a:gsLst>
                    <a:gs pos="0">
                      <a:srgbClr val="7B32B2"/>
                    </a:gs>
                    <a:gs pos="100000">
                      <a:srgbClr val="401A5D"/>
                    </a:gs>
                  </a:gsLst>
                  <a:lin scaled="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chất liệu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phòng khách"/>
          <p:cNvPicPr>
            <a:picLocks noChangeAspect="1"/>
          </p:cNvPicPr>
          <p:nvPr/>
        </p:nvPicPr>
        <p:blipFill>
          <a:blip r:embed="rId2"/>
          <a:stretch>
            <a:fillRect/>
          </a:stretch>
        </p:blipFill>
        <p:spPr>
          <a:xfrm>
            <a:off x="0" y="0"/>
            <a:ext cx="12267565" cy="6858000"/>
          </a:xfrm>
          <a:prstGeom prst="rect">
            <a:avLst/>
          </a:prstGeom>
        </p:spPr>
      </p:pic>
      <p:sp>
        <p:nvSpPr>
          <p:cNvPr id="7" name="Rectangle 3"/>
          <p:cNvSpPr/>
          <p:nvPr/>
        </p:nvSpPr>
        <p:spPr>
          <a:xfrm>
            <a:off x="3191510" y="0"/>
            <a:ext cx="5628640"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PHÒNG KHÁCH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istrator\Desktop\nền GA\nền trò chơ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50553" y="2385007"/>
            <a:ext cx="5720715" cy="1198880"/>
          </a:xfrm>
          <a:prstGeom prst="rect">
            <a:avLst/>
          </a:prstGeom>
          <a:noFill/>
        </p:spPr>
        <p:txBody>
          <a:bodyPr wrap="none">
            <a:spAutoFit/>
          </a:bodyPr>
          <a:lstStyle/>
          <a:p>
            <a:pPr algn="ctr">
              <a:defRPr/>
            </a:pPr>
            <a:r>
              <a:rPr lang="en-US" sz="7200" b="1">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 tạm biệt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nhà bếp"/>
          <p:cNvPicPr>
            <a:picLocks noChangeAspect="1"/>
          </p:cNvPicPr>
          <p:nvPr/>
        </p:nvPicPr>
        <p:blipFill>
          <a:blip r:embed="rId2"/>
          <a:stretch>
            <a:fillRect/>
          </a:stretch>
        </p:blipFill>
        <p:spPr>
          <a:xfrm>
            <a:off x="0" y="0"/>
            <a:ext cx="12192000" cy="6858000"/>
          </a:xfrm>
          <a:prstGeom prst="rect">
            <a:avLst/>
          </a:prstGeom>
        </p:spPr>
      </p:pic>
      <p:sp>
        <p:nvSpPr>
          <p:cNvPr id="7" name="Rectangle 3"/>
          <p:cNvSpPr/>
          <p:nvPr/>
        </p:nvSpPr>
        <p:spPr>
          <a:xfrm>
            <a:off x="0" y="0"/>
            <a:ext cx="3154045" cy="829945"/>
          </a:xfrm>
          <a:prstGeom prst="rect">
            <a:avLst/>
          </a:prstGeom>
          <a:solidFill>
            <a:schemeClr val="accent1">
              <a:lumMod val="20000"/>
              <a:lumOff val="80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NHÀ BẾP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128" y="0"/>
            <a:ext cx="12286128" cy="6857999"/>
          </a:xfrm>
          <a:prstGeom prst="rect">
            <a:avLst/>
          </a:prstGeom>
        </p:spPr>
      </p:pic>
      <p:sp>
        <p:nvSpPr>
          <p:cNvPr id="3" name="Rectangle 2"/>
          <p:cNvSpPr/>
          <p:nvPr/>
        </p:nvSpPr>
        <p:spPr>
          <a:xfrm>
            <a:off x="2138082" y="2326341"/>
            <a:ext cx="8189260" cy="2702859"/>
          </a:xfrm>
          <a:prstGeom prst="rect">
            <a:avLst/>
          </a:prstGeom>
          <a:noFill/>
        </p:spPr>
        <p:txBody>
          <a:bodyPr wrap="none">
            <a:prstTxWarp prst="textDeflat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5400" b="1" i="0" u="none" strike="noStrike" kern="0" cap="none" spc="0" normalizeH="0" baseline="0" noProof="0" dirty="0">
                <a:ln w="10541" cmpd="sng">
                  <a:solidFill>
                    <a:srgbClr val="4F81BD">
                      <a:shade val="88000"/>
                      <a:satMod val="110000"/>
                    </a:srgbClr>
                  </a:solidFill>
                  <a:prstDash val="solid"/>
                </a:ln>
                <a:solidFill>
                  <a:srgbClr val="002060"/>
                </a:solidFill>
                <a:effectLst/>
                <a:uLnTx/>
                <a:uFillTx/>
              </a:rPr>
              <a:t>Tìm hiểu đồ dùng để 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bo-6-bat-an-com-bat-trang-men-kem-ve-hoa-sen-xanh-2_06042020040030"/>
          <p:cNvPicPr>
            <a:picLocks noChangeAspect="1"/>
          </p:cNvPicPr>
          <p:nvPr/>
        </p:nvPicPr>
        <p:blipFill>
          <a:blip r:embed="rId2"/>
          <a:stretch>
            <a:fillRect/>
          </a:stretch>
        </p:blipFill>
        <p:spPr>
          <a:xfrm>
            <a:off x="635"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bo-6-bat-an-com-bat-trang-men-kem-ve-hoa-sen-xanh-2_06042020040030"/>
          <p:cNvPicPr>
            <a:picLocks noChangeAspect="1"/>
          </p:cNvPicPr>
          <p:nvPr/>
        </p:nvPicPr>
        <p:blipFill>
          <a:blip r:embed="rId2"/>
          <a:stretch>
            <a:fillRect/>
          </a:stretch>
        </p:blipFill>
        <p:spPr>
          <a:xfrm>
            <a:off x="144145" y="1344930"/>
            <a:ext cx="6386830" cy="4837430"/>
          </a:xfrm>
          <a:prstGeom prst="rect">
            <a:avLst/>
          </a:prstGeom>
        </p:spPr>
      </p:pic>
      <p:pic>
        <p:nvPicPr>
          <p:cNvPr id="2" name="Picture 1" descr="chén inox"/>
          <p:cNvPicPr>
            <a:picLocks noChangeAspect="1"/>
          </p:cNvPicPr>
          <p:nvPr/>
        </p:nvPicPr>
        <p:blipFill>
          <a:blip r:embed="rId3"/>
          <a:stretch>
            <a:fillRect/>
          </a:stretch>
        </p:blipFill>
        <p:spPr>
          <a:xfrm>
            <a:off x="7520940" y="1475740"/>
            <a:ext cx="4229100" cy="4307840"/>
          </a:xfrm>
          <a:prstGeom prst="rect">
            <a:avLst/>
          </a:prstGeom>
        </p:spPr>
      </p:pic>
      <p:sp>
        <p:nvSpPr>
          <p:cNvPr id="4" name="Rectangle 3"/>
          <p:cNvSpPr/>
          <p:nvPr/>
        </p:nvSpPr>
        <p:spPr>
          <a:xfrm>
            <a:off x="1213485" y="338455"/>
            <a:ext cx="3328035"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SỨ</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
        <p:nvSpPr>
          <p:cNvPr id="3" name="Rectangle 3"/>
          <p:cNvSpPr/>
          <p:nvPr/>
        </p:nvSpPr>
        <p:spPr>
          <a:xfrm>
            <a:off x="7771765" y="454660"/>
            <a:ext cx="3328035"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INOX</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anim calcmode="lin" valueType="num">
                                      <p:cBhvr>
                                        <p:cTn id="28" dur="2000" fill="hold"/>
                                        <p:tgtEl>
                                          <p:spTgt spid="3"/>
                                        </p:tgtEl>
                                        <p:attrNameLst>
                                          <p:attrName>ppt_w</p:attrName>
                                        </p:attrNameLst>
                                      </p:cBhvr>
                                      <p:tavLst>
                                        <p:tav tm="0" fmla="#ppt_w*sin(2.5*pi*$)">
                                          <p:val>
                                            <p:fltVal val="0"/>
                                          </p:val>
                                        </p:tav>
                                        <p:tav tm="100000">
                                          <p:val>
                                            <p:fltVal val="1"/>
                                          </p:val>
                                        </p:tav>
                                      </p:tavLst>
                                    </p:anim>
                                    <p:anim calcmode="lin" valueType="num">
                                      <p:cBhvr>
                                        <p:cTn id="2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3"/>
          <p:cNvSpPr/>
          <p:nvPr/>
        </p:nvSpPr>
        <p:spPr>
          <a:xfrm>
            <a:off x="1213485" y="338455"/>
            <a:ext cx="3328035"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NHỰA</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
        <p:nvSpPr>
          <p:cNvPr id="3" name="Rectangle 3"/>
          <p:cNvSpPr/>
          <p:nvPr/>
        </p:nvSpPr>
        <p:spPr>
          <a:xfrm>
            <a:off x="6496050" y="338455"/>
            <a:ext cx="4127500"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THỦY TINH</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pic>
        <p:nvPicPr>
          <p:cNvPr id="6" name="Picture 5" descr="bát nhựa"/>
          <p:cNvPicPr>
            <a:picLocks noChangeAspect="1"/>
          </p:cNvPicPr>
          <p:nvPr/>
        </p:nvPicPr>
        <p:blipFill>
          <a:blip r:embed="rId2"/>
          <a:stretch>
            <a:fillRect/>
          </a:stretch>
        </p:blipFill>
        <p:spPr>
          <a:xfrm>
            <a:off x="0" y="1264285"/>
            <a:ext cx="5776595" cy="5172710"/>
          </a:xfrm>
          <a:prstGeom prst="rect">
            <a:avLst/>
          </a:prstGeom>
        </p:spPr>
      </p:pic>
      <p:pic>
        <p:nvPicPr>
          <p:cNvPr id="7" name="Picture 6" descr="bát thủy tinh"/>
          <p:cNvPicPr>
            <a:picLocks noChangeAspect="1"/>
          </p:cNvPicPr>
          <p:nvPr/>
        </p:nvPicPr>
        <p:blipFill>
          <a:blip r:embed="rId3"/>
          <a:stretch>
            <a:fillRect/>
          </a:stretch>
        </p:blipFill>
        <p:spPr>
          <a:xfrm>
            <a:off x="6110605" y="1264285"/>
            <a:ext cx="5788660" cy="5172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lovepik-the-little-boys-thinking-dialog-box-is-cute-png-image_401077661_wh1200"/>
          <p:cNvPicPr>
            <a:picLocks noChangeAspect="1"/>
          </p:cNvPicPr>
          <p:nvPr/>
        </p:nvPicPr>
        <p:blipFill>
          <a:blip r:embed="rId2"/>
          <a:stretch>
            <a:fillRect/>
          </a:stretch>
        </p:blipFill>
        <p:spPr>
          <a:xfrm>
            <a:off x="0" y="0"/>
            <a:ext cx="12313920" cy="6858000"/>
          </a:xfrm>
          <a:prstGeom prst="rect">
            <a:avLst/>
          </a:prstGeom>
        </p:spPr>
      </p:pic>
      <p:sp>
        <p:nvSpPr>
          <p:cNvPr id="6" name="TextBox 2"/>
          <p:cNvSpPr txBox="1">
            <a:spLocks noChangeArrowheads="1"/>
          </p:cNvSpPr>
          <p:nvPr/>
        </p:nvSpPr>
        <p:spPr bwMode="auto">
          <a:xfrm>
            <a:off x="6536690" y="1132205"/>
            <a:ext cx="431228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3600" b="1" dirty="0">
                <a:solidFill>
                  <a:srgbClr val="FF0000"/>
                </a:solidFill>
                <a:latin typeface="Times New Roman" panose="02020603050405020304" pitchFamily="18" charset="0"/>
                <a:cs typeface="Times New Roman" panose="02020603050405020304" pitchFamily="18" charset="0"/>
              </a:rPr>
              <a:t>Ngoài bát ra, còn có đồ dùng nào dùng để ăn nữa không?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353</Words>
  <Application>Microsoft Office PowerPoint</Application>
  <PresentationFormat>Widescreen</PresentationFormat>
  <Paragraphs>41</Paragraphs>
  <Slides>30</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30</vt:i4>
      </vt:variant>
    </vt:vector>
  </HeadingPairs>
  <TitlesOfParts>
    <vt:vector size="38" baseType="lpstr">
      <vt:lpstr>Arial</vt:lpstr>
      <vt:lpstr>Calibri</vt:lpstr>
      <vt:lpstr>Calibri Light</vt:lpstr>
      <vt:lpstr>Times New Roman</vt:lpstr>
      <vt:lpstr>Office Theme</vt:lpstr>
      <vt:lpstr>1_Office Theme</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duong trang</cp:lastModifiedBy>
  <cp:revision>87</cp:revision>
  <dcterms:created xsi:type="dcterms:W3CDTF">2020-10-13T21:48:00Z</dcterms:created>
  <dcterms:modified xsi:type="dcterms:W3CDTF">2025-10-12T08:51:36Z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42E62D358D1F44C7BA35C2E4208555A5</vt:lpwstr>
  </property>
  <property fmtid="{D5CDD505-2E9C-101B-9397-08002B2CF9AE}" pid="3" name="KSOProductBuildVer">
    <vt:lpwstr>1033-11.2.0.11380</vt:lpwstr>
  </property>
</Properties>
</file>