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2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04C1-C4DB-418C-AFB5-9EC23ED14E7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429318" y="663893"/>
            <a:ext cx="514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13767" y="30054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VĂN HỌC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Dương Thị Thu Trang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327AB-1EEE-B6A3-6EB3-8AC9B4119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70" y="1380670"/>
            <a:ext cx="1147860" cy="10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31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80260" y="2597876"/>
            <a:ext cx="7680960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 TRẺ ĐỌC THƠ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83288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77875"/>
          </a:xfrm>
        </p:spPr>
        <p:txBody>
          <a:bodyPr/>
          <a:lstStyle/>
          <a:p>
            <a:pPr algn="ctr"/>
            <a:r>
              <a:rPr lang="vi-VN" b="1" dirty="0"/>
              <a:t> Bài thơ: Phải là hai tay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Ngồi bên mẹ bé băn khoăn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tăm sao lại đưa bằng hai tay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con hỏi rõ hay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nhẹ lắm một tay được rồi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đâu chỉ nhẹ mà thôi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là lễ phép với người bề trên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tay kính mến đưa lên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lòng con thảo cháu hiền hiện ra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mời bố, mẹ, ông, bà…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tăm hiếu thảo phải là hai 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97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34540" y="982980"/>
            <a:ext cx="7978140" cy="43776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và hẹn gặp lại các con trong buổi học sau.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46047" y="2045541"/>
            <a:ext cx="8077046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HÁT :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CÔ VÀ MẸ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Tieng-chao-theo-em-chua-ro [music]_[cut_5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9094" y="3566160"/>
            <a:ext cx="940526" cy="873578"/>
          </a:xfrm>
          <a:prstGeom prst="rect">
            <a:avLst/>
          </a:prstGeom>
        </p:spPr>
      </p:pic>
      <p:pic>
        <p:nvPicPr>
          <p:cNvPr id="10" name="y2meta.com - Phương Mỹ Chi hát Bài Ca Đất Phương Nam tại #healthesoulshow (128 kbps) [music]_[cut_133se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3568" y="4793296"/>
            <a:ext cx="841622" cy="777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8235" y="242253"/>
            <a:ext cx="7131385" cy="827881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</p:spTree>
    <p:extLst>
      <p:ext uri="{BB962C8B-B14F-4D97-AF65-F5344CB8AC3E}">
        <p14:creationId xmlns:p14="http://schemas.microsoft.com/office/powerpoint/2010/main" val="205981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3233" y="2969623"/>
            <a:ext cx="7410995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KÈM TRANH MINH HỌA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166795" y="52800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789288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6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9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37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98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735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65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258235" y="242253"/>
            <a:ext cx="7131385" cy="82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9780" y="1824514"/>
            <a:ext cx="9071610" cy="1325563"/>
          </a:xfrm>
        </p:spPr>
        <p:txBody>
          <a:bodyPr/>
          <a:lstStyle/>
          <a:p>
            <a:r>
              <a:rPr lang="vi-VN" b="1" dirty="0"/>
              <a:t>Trò chuyện và đàm thoại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21484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189</Words>
  <Application>Microsoft Office PowerPoint</Application>
  <PresentationFormat>Widescreen</PresentationFormat>
  <Paragraphs>14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GIÁO ÁN LÀM QUEN VĂN HỌC  Đề tài – Thơ: Phải là hai tay Thời gian: 25-30 phút  Lớp: Mẫu giáo nhỡ B4 Giáo viên: Dương Thị Thu Trang</vt:lpstr>
      <vt:lpstr>Hoạt động 1: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chuyện và đàm thoại </vt:lpstr>
      <vt:lpstr>PowerPoint Presentation</vt:lpstr>
      <vt:lpstr> Bài thơ: Phải là hai tay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duong trang</cp:lastModifiedBy>
  <cp:revision>14</cp:revision>
  <dcterms:created xsi:type="dcterms:W3CDTF">2023-10-30T13:13:46Z</dcterms:created>
  <dcterms:modified xsi:type="dcterms:W3CDTF">2025-10-12T08:45:49Z</dcterms:modified>
</cp:coreProperties>
</file>