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6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77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D1CA1-043A-F596-0822-8FD379DFA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17FF53-69D8-2A25-83AE-2F187951E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A0889-A311-387D-4182-FAD21EC6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24AD0-0058-E0F7-F931-4CE56760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E7459-3CB7-BA5A-23DC-C49A8BE4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5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C831B-1882-C418-2222-67396646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7C3DF-DACD-632E-6A27-099BA4A8F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EF14B-75E3-4C09-8D2D-41CF85E97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17162-B5DD-A2CA-9B49-1330FE227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999A1-A5F6-3D60-3184-C903AA1FF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15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16A299-07D2-9C95-A233-C7EC4C1F3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65312-B63B-7B94-818A-3FEE68B15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285A6-5103-C69A-FCDB-325BBB1F0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9EF34-F46A-6D5C-2FC1-C7171DE3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9C7A0-0D55-3187-6FB9-B7F5571F1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2B69B-AA65-DD8B-A0E6-EBFEC8138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EB4F7-2400-2500-BCEC-531CF355F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CB3D7-7B1E-57C8-2E03-60D3BC346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62584-75F5-1E7F-9D54-7772EE4C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E9B95-3DF6-DC13-CDC5-0783E258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3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0149-787C-14A2-69C1-F544DAFA4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739EE-36D4-BB6F-6F16-073BB78E0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6C0D3-3027-4093-F422-56A06A99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A69B7-0E74-4288-3841-560C822E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E1D1C-BDC0-DC44-EF43-2BF4A7D11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4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68FED-EEC2-417A-6858-746FA51A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90EAC-9930-61C4-29D8-FF5DB789D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2EA43-E2D8-4B6E-F121-837DF54D8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65ECA-820B-8EB8-140B-684904BC6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7CE9E-AC07-15D8-B50A-4430DC26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467B5-AA5E-E145-5A14-27579C5E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A0768-AD31-4938-F983-0B7B40F3C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7664B-637E-303A-C810-40A89CDE3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7403F-B1BA-AEE4-C842-8F97CF5AE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ABD37A-6504-F5B6-8E82-103745156F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D76BF7-39A1-8818-0DE3-6548E9740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41F8F7-F6BB-0A84-28AA-BBAFA793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CF8DC-3DB4-8EDE-C6C6-409A4E04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19469F-3FC5-3A79-DFC8-166FA176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38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5E7C9-0386-06B7-1F6F-D4A3BF58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555EF-B5C6-5085-1A6A-1A06F6A5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D5E221-F502-916C-BCEF-000708E52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39426-1402-4F97-0D7F-938A78BF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0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3CDA9B-4AF0-9652-944D-0C4187D2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D3AEB-D43F-041E-6BFD-4404C244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169C0-6975-1D23-B73E-0D879E5F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8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DC80-88B5-28A1-8EFD-EF1A29F3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733A-2C07-FF60-B51D-FCC1D5E8A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ED459F-0400-AA32-3318-748F3478D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C87DC-9AB5-E92A-A39E-10DFDE5E0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245F9-AC20-D39D-3B7F-E1C31F44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C20DD-9107-4340-1FC0-AA68ECB2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45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B102-E180-15ED-FCBB-2B5777BB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653B27-CC35-4BAB-43E4-85D8FEF19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B42CF-580F-DBD7-C1D1-1C8BEA19F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8B516-1ACC-43AD-1DFB-C005690A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AFB62-87CB-4698-1A84-3BBF7C7F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8DBB1-0289-65B1-6B4A-2793F92D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07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FA535-3FE3-16DB-B405-55CFC175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366E5-3FBE-EF7C-77FD-DEA500F12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3F28B-9FC2-4777-1FF2-10F297555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D71BD-0C46-4F81-B2D9-4468B38CEFE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EB72-2617-A603-620C-64E11927D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18E16-7E4E-19FB-99EA-9F0DF20FE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2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2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2.jp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20.jpeg"/><Relationship Id="rId17" Type="http://schemas.microsoft.com/office/2007/relationships/hdphoto" Target="../media/hdphoto5.wdp"/><Relationship Id="rId2" Type="http://schemas.openxmlformats.org/officeDocument/2006/relationships/audio" Target="../media/media9.m4a"/><Relationship Id="rId16" Type="http://schemas.openxmlformats.org/officeDocument/2006/relationships/image" Target="../media/image15.png"/><Relationship Id="rId1" Type="http://schemas.microsoft.com/office/2007/relationships/media" Target="../media/media9.m4a"/><Relationship Id="rId6" Type="http://schemas.openxmlformats.org/officeDocument/2006/relationships/image" Target="../media/image38.png"/><Relationship Id="rId11" Type="http://schemas.microsoft.com/office/2007/relationships/hdphoto" Target="../media/hdphoto15.wdp"/><Relationship Id="rId5" Type="http://schemas.openxmlformats.org/officeDocument/2006/relationships/audio" Target="../media/audio2.wav"/><Relationship Id="rId15" Type="http://schemas.openxmlformats.org/officeDocument/2006/relationships/image" Target="../media/image42.gif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8.wdp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12" Type="http://schemas.openxmlformats.org/officeDocument/2006/relationships/image" Target="../media/image45.png"/><Relationship Id="rId17" Type="http://schemas.microsoft.com/office/2007/relationships/hdphoto" Target="../media/hdphoto19.wdp"/><Relationship Id="rId2" Type="http://schemas.openxmlformats.org/officeDocument/2006/relationships/audio" Target="../media/media10.m4a"/><Relationship Id="rId16" Type="http://schemas.openxmlformats.org/officeDocument/2006/relationships/image" Target="../media/image46.png"/><Relationship Id="rId1" Type="http://schemas.microsoft.com/office/2007/relationships/media" Target="../media/media10.m4a"/><Relationship Id="rId6" Type="http://schemas.openxmlformats.org/officeDocument/2006/relationships/image" Target="../media/image43.jpg"/><Relationship Id="rId11" Type="http://schemas.microsoft.com/office/2007/relationships/hdphoto" Target="../media/hdphoto17.wdp"/><Relationship Id="rId5" Type="http://schemas.openxmlformats.org/officeDocument/2006/relationships/audio" Target="../media/audio1.wav"/><Relationship Id="rId15" Type="http://schemas.microsoft.com/office/2007/relationships/hdphoto" Target="../media/hdphoto10.wdp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microsoft.com/office/2007/relationships/hdphoto" Target="../media/hdphoto16.wdp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8.wdp"/><Relationship Id="rId11" Type="http://schemas.openxmlformats.org/officeDocument/2006/relationships/image" Target="../media/image5.png"/><Relationship Id="rId5" Type="http://schemas.openxmlformats.org/officeDocument/2006/relationships/image" Target="../media/image18.png"/><Relationship Id="rId10" Type="http://schemas.openxmlformats.org/officeDocument/2006/relationships/image" Target="../media/image21.jpeg"/><Relationship Id="rId4" Type="http://schemas.openxmlformats.org/officeDocument/2006/relationships/image" Target="../media/image8.jp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B918F5-664D-7CE9-6D18-57BA123646E7}"/>
              </a:ext>
            </a:extLst>
          </p:cNvPr>
          <p:cNvSpPr txBox="1"/>
          <p:nvPr/>
        </p:nvSpPr>
        <p:spPr>
          <a:xfrm>
            <a:off x="3332479" y="1343206"/>
            <a:ext cx="5527040" cy="233657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0C2142-A82B-B02B-48CD-308282C55C6F}"/>
              </a:ext>
            </a:extLst>
          </p:cNvPr>
          <p:cNvSpPr txBox="1"/>
          <p:nvPr/>
        </p:nvSpPr>
        <p:spPr>
          <a:xfrm>
            <a:off x="1130526" y="2795063"/>
            <a:ext cx="10061575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FE7663-5171-7B6C-402A-FC791654ADCC}"/>
              </a:ext>
            </a:extLst>
          </p:cNvPr>
          <p:cNvSpPr txBox="1"/>
          <p:nvPr/>
        </p:nvSpPr>
        <p:spPr>
          <a:xfrm>
            <a:off x="3713480" y="4075037"/>
            <a:ext cx="6167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Dương Thị Thu Trang</a:t>
            </a:r>
          </a:p>
          <a:p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B4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31A073-C34E-62E6-6674-33742850030B}"/>
              </a:ext>
            </a:extLst>
          </p:cNvPr>
          <p:cNvSpPr txBox="1"/>
          <p:nvPr/>
        </p:nvSpPr>
        <p:spPr>
          <a:xfrm>
            <a:off x="3713480" y="5218145"/>
            <a:ext cx="6167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2025-2026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0964AF-FFD6-78FC-235C-3D0700B6C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30" y="1583617"/>
            <a:ext cx="1187138" cy="112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19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02900-0CCB-2422-DA4A-A808B424297E}"/>
              </a:ext>
            </a:extLst>
          </p:cNvPr>
          <p:cNvSpPr txBox="1"/>
          <p:nvPr/>
        </p:nvSpPr>
        <p:spPr>
          <a:xfrm>
            <a:off x="2312275" y="115613"/>
            <a:ext cx="7735614" cy="600293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7170" name="Picture 2" descr="Váy Elsa Công Chúa 2018 - Váy Đầm Elsa cho bé màu Hồng hàng quảng châu đẹp  - MuaZii">
            <a:extLst>
              <a:ext uri="{FF2B5EF4-FFF2-40B4-BE49-F238E27FC236}">
                <a16:creationId xmlns:a16="http://schemas.microsoft.com/office/drawing/2014/main" id="{C01A8513-A5F8-07A6-C950-0D8FB23B7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11" b="91806" l="8056" r="95694">
                        <a14:foregroundMark x1="17639" y1="60972" x2="12778" y2="70278"/>
                        <a14:foregroundMark x1="12778" y1="70278" x2="22500" y2="85833"/>
                        <a14:foregroundMark x1="22500" y1="85833" x2="59444" y2="89167"/>
                        <a14:foregroundMark x1="59444" y1="89167" x2="84312" y2="82458"/>
                        <a14:foregroundMark x1="89575" y1="79815" x2="92222" y2="67083"/>
                        <a14:foregroundMark x1="92222" y1="67083" x2="69028" y2="43611"/>
                        <a14:foregroundMark x1="69028" y1="43611" x2="60972" y2="42639"/>
                        <a14:foregroundMark x1="33056" y1="13194" x2="47500" y2="33194"/>
                        <a14:foregroundMark x1="47500" y1="33194" x2="56528" y2="16111"/>
                        <a14:foregroundMark x1="56528" y1="16111" x2="58750" y2="14444"/>
                        <a14:foregroundMark x1="57500" y1="10278" x2="67500" y2="13194"/>
                        <a14:foregroundMark x1="67500" y1="13194" x2="63472" y2="26806"/>
                        <a14:foregroundMark x1="63472" y1="26806" x2="63333" y2="36389"/>
                        <a14:foregroundMark x1="56250" y1="35278" x2="61667" y2="40000"/>
                        <a14:foregroundMark x1="52361" y1="92083" x2="63472" y2="92083"/>
                        <a14:foregroundMark x1="67639" y1="21667" x2="67639" y2="39861"/>
                        <a14:foregroundMark x1="35972" y1="21667" x2="36250" y2="37083"/>
                        <a14:foregroundMark x1="62639" y1="11111" x2="67361" y2="12083"/>
                        <a14:foregroundMark x1="35972" y1="9167" x2="40139" y2="9583"/>
                        <a14:foregroundMark x1="8056" y1="70833" x2="8333" y2="83194"/>
                        <a14:foregroundMark x1="8333" y1="83194" x2="37222" y2="90278"/>
                        <a14:foregroundMark x1="37222" y1="90278" x2="54306" y2="90278"/>
                        <a14:foregroundMark x1="54306" y1="90278" x2="73744" y2="87766"/>
                        <a14:foregroundMark x1="88167" y1="80522" x2="89861" y2="79306"/>
                        <a14:foregroundMark x1="95833" y1="71667" x2="89923" y2="79640"/>
                        <a14:foregroundMark x1="28750" y1="90556" x2="32778" y2="90694"/>
                        <a14:foregroundMark x1="28472" y1="91111" x2="32778" y2="91111"/>
                        <a14:foregroundMark x1="66667" y1="8611" x2="71806" y2="13194"/>
                        <a14:foregroundMark x1="67361" y1="8889" x2="73333" y2="15278"/>
                        <a14:foregroundMark x1="67222" y1="8889" x2="73333" y2="16250"/>
                        <a14:backgroundMark x1="99306" y1="78750" x2="68056" y2="94444"/>
                        <a14:backgroundMark x1="29583" y1="18056" x2="27361" y2="18056"/>
                        <a14:backgroundMark x1="44444" y1="9306" x2="55694" y2="7778"/>
                        <a14:backgroundMark x1="55694" y1="7778" x2="56944" y2="8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82" y="987972"/>
            <a:ext cx="9774621" cy="5580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923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02900-0CCB-2422-DA4A-A808B424297E}"/>
              </a:ext>
            </a:extLst>
          </p:cNvPr>
          <p:cNvSpPr txBox="1"/>
          <p:nvPr/>
        </p:nvSpPr>
        <p:spPr>
          <a:xfrm>
            <a:off x="2112579" y="115613"/>
            <a:ext cx="7935310" cy="600293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váy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8194" name="Picture 2" descr="Bộ quần áo bé gái Vinakids (thun da cá, Kitty màu hồng)">
            <a:extLst>
              <a:ext uri="{FF2B5EF4-FFF2-40B4-BE49-F238E27FC236}">
                <a16:creationId xmlns:a16="http://schemas.microsoft.com/office/drawing/2014/main" id="{72FE16E2-ED54-590F-C9F0-5A59AB89D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1" y="3178065"/>
            <a:ext cx="3442135" cy="3383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Quần áo trẻ em cho bé gái️️ từ 1 ̂̉ đ̂́ 5 ̂̉,áo cài nơ,quần chun,đồ bộ cho  bé gái - Vàng,5-9kg | VLC6 Store | Tiki">
            <a:extLst>
              <a:ext uri="{FF2B5EF4-FFF2-40B4-BE49-F238E27FC236}">
                <a16:creationId xmlns:a16="http://schemas.microsoft.com/office/drawing/2014/main" id="{8FDDBB48-6B55-B2E0-6E8D-2F7001DCA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17" b="83750" l="9500" r="93167">
                        <a14:foregroundMark x1="18667" y1="55667" x2="16833" y2="78667"/>
                        <a14:foregroundMark x1="16833" y1="78667" x2="35167" y2="80000"/>
                        <a14:foregroundMark x1="35167" y1="80000" x2="62833" y2="77083"/>
                        <a14:foregroundMark x1="34667" y1="54250" x2="38000" y2="63417"/>
                        <a14:foregroundMark x1="38000" y1="63417" x2="38000" y2="63583"/>
                        <a14:foregroundMark x1="20083" y1="29417" x2="24667" y2="28167"/>
                        <a14:foregroundMark x1="44583" y1="27417" x2="47333" y2="27583"/>
                        <a14:foregroundMark x1="22667" y1="27167" x2="24083" y2="26333"/>
                        <a14:foregroundMark x1="44167" y1="25917" x2="45083" y2="25917"/>
                        <a14:foregroundMark x1="49500" y1="36333" x2="49833" y2="38917"/>
                        <a14:foregroundMark x1="20500" y1="32917" x2="20500" y2="34750"/>
                        <a14:foregroundMark x1="20250" y1="32917" x2="20083" y2="36167"/>
                        <a14:foregroundMark x1="13917" y1="65750" x2="9500" y2="78750"/>
                        <a14:foregroundMark x1="24333" y1="82583" x2="41000" y2="83833"/>
                        <a14:foregroundMark x1="41000" y1="83833" x2="51500" y2="82583"/>
                        <a14:foregroundMark x1="87167" y1="45833" x2="91167" y2="67000"/>
                        <a14:foregroundMark x1="90000" y1="49083" x2="93000" y2="56417"/>
                        <a14:foregroundMark x1="93000" y1="56417" x2="93167" y2="58083"/>
                        <a14:foregroundMark x1="29083" y1="30000" x2="37083" y2="32000"/>
                        <a14:foregroundMark x1="37083" y1="32000" x2="39667" y2="31917"/>
                        <a14:foregroundMark x1="27250" y1="30333" x2="30000" y2="29000"/>
                        <a14:foregroundMark x1="28833" y1="29417" x2="36750" y2="28583"/>
                        <a14:foregroundMark x1="36750" y1="28583" x2="41667" y2="29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0" t="24674" r="4214" b="14636"/>
          <a:stretch/>
        </p:blipFill>
        <p:spPr bwMode="auto">
          <a:xfrm>
            <a:off x="4136937" y="1064172"/>
            <a:ext cx="3918125" cy="2665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 descr="Set đầm yếm jeans và áo thun Mickey bé gái (size đại)">
            <a:extLst>
              <a:ext uri="{FF2B5EF4-FFF2-40B4-BE49-F238E27FC236}">
                <a16:creationId xmlns:a16="http://schemas.microsoft.com/office/drawing/2014/main" id="{9DE97C19-1DB5-EB53-4ED8-9238868A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625" l="10000" r="90000">
                        <a14:foregroundMark x1="29000" y1="27250" x2="28990" y2="27750"/>
                        <a14:foregroundMark x1="66250" y1="38125" x2="64500" y2="54375"/>
                        <a14:foregroundMark x1="64500" y1="54375" x2="64500" y2="54375"/>
                        <a14:foregroundMark x1="25625" y1="90000" x2="69500" y2="92625"/>
                        <a14:backgroundMark x1="29000" y1="27750" x2="27875" y2="5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219" y="3178065"/>
            <a:ext cx="3547240" cy="3547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913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02900-0CCB-2422-DA4A-A808B424297E}"/>
              </a:ext>
            </a:extLst>
          </p:cNvPr>
          <p:cNvSpPr txBox="1"/>
          <p:nvPr/>
        </p:nvSpPr>
        <p:spPr>
          <a:xfrm>
            <a:off x="4445875" y="84082"/>
            <a:ext cx="3300249" cy="600293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9218" name="Picture 2" descr="Mũ bé gái - P353770 | Sàn thương mại điện tử của khách hàng Viettelpost">
            <a:extLst>
              <a:ext uri="{FF2B5EF4-FFF2-40B4-BE49-F238E27FC236}">
                <a16:creationId xmlns:a16="http://schemas.microsoft.com/office/drawing/2014/main" id="{92D05FD7-6039-D715-2C76-8DF4EEAB6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74" y="2890345"/>
            <a:ext cx="3155075" cy="3155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20" name="Picture 4" descr="Nón lưỡi trai in họa tiết hoạt hình đáng yêu dành cho trẻ em | Shopee Việt  Nam">
            <a:extLst>
              <a:ext uri="{FF2B5EF4-FFF2-40B4-BE49-F238E27FC236}">
                <a16:creationId xmlns:a16="http://schemas.microsoft.com/office/drawing/2014/main" id="{379EE98E-50E8-550F-04ED-9786338F8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2DAD8"/>
              </a:clrFrom>
              <a:clrTo>
                <a:srgbClr val="E2DA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4500" y1="25600" x2="40600" y2="26700"/>
                        <a14:foregroundMark x1="40600" y1="26700" x2="31800" y2="38300"/>
                        <a14:foregroundMark x1="31800" y1="38300" x2="30600" y2="52700"/>
                        <a14:foregroundMark x1="30600" y1="52700" x2="33900" y2="61800"/>
                        <a14:backgroundMark x1="84700" y1="69500" x2="76700" y2="77400"/>
                        <a14:backgroundMark x1="37940" y1="34416" x2="33970" y2="42970"/>
                        <a14:backgroundMark x1="44689" y1="28608" x2="41664" y2="29508"/>
                        <a14:backgroundMark x1="54800" y1="25600" x2="54550" y2="25674"/>
                        <a14:backgroundMark x1="37538" y1="34946" x2="33594" y2="47482"/>
                        <a14:backgroundMark x1="49200" y1="11300" x2="66500" y2="11700"/>
                        <a14:backgroundMark x1="66500" y1="11700" x2="89000" y2="27300"/>
                        <a14:backgroundMark x1="89000" y1="27300" x2="89400" y2="2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05" y="909254"/>
            <a:ext cx="3352143" cy="3352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2" name="Picture 6" descr="Mũ dành cho bé gái 0408 màu hồng | nón cho bé gái">
            <a:extLst>
              <a:ext uri="{FF2B5EF4-FFF2-40B4-BE49-F238E27FC236}">
                <a16:creationId xmlns:a16="http://schemas.microsoft.com/office/drawing/2014/main" id="{B57083D4-7556-E6EC-3B1C-815011964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785" y="1179786"/>
            <a:ext cx="3520309" cy="35203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ón bạn gái">
            <a:hlinkClick r:id="" action="ppaction://media"/>
            <a:extLst>
              <a:ext uri="{FF2B5EF4-FFF2-40B4-BE49-F238E27FC236}">
                <a16:creationId xmlns:a16="http://schemas.microsoft.com/office/drawing/2014/main" id="{0BCE1886-C119-60DE-6AF1-36971858D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62413" y="42268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3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02900-0CCB-2422-DA4A-A808B424297E}"/>
              </a:ext>
            </a:extLst>
          </p:cNvPr>
          <p:cNvSpPr txBox="1"/>
          <p:nvPr/>
        </p:nvSpPr>
        <p:spPr>
          <a:xfrm>
            <a:off x="3304646" y="153656"/>
            <a:ext cx="5582707" cy="600293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giày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dép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ách chọn giày bup bê cho bé gái 3 tuổi">
            <a:extLst>
              <a:ext uri="{FF2B5EF4-FFF2-40B4-BE49-F238E27FC236}">
                <a16:creationId xmlns:a16="http://schemas.microsoft.com/office/drawing/2014/main" id="{44B7514D-4524-88EA-EFD5-54509AD71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24" y="3429000"/>
            <a:ext cx="3099352" cy="309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ép sandal cao cấp Crown cho bé gái từ 3 tuổi trở lên">
            <a:extLst>
              <a:ext uri="{FF2B5EF4-FFF2-40B4-BE49-F238E27FC236}">
                <a16:creationId xmlns:a16="http://schemas.microsoft.com/office/drawing/2014/main" id="{86FB1486-19F2-2F42-D0AD-6CAC88B93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6" y="119869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iày Thể Thao Bé Gái DSG004400HOG (Hồng) – Biti's">
            <a:extLst>
              <a:ext uri="{FF2B5EF4-FFF2-40B4-BE49-F238E27FC236}">
                <a16:creationId xmlns:a16="http://schemas.microsoft.com/office/drawing/2014/main" id="{7DB6A9E2-18EC-2F56-D70F-0153B81D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1044437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46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A02900-0CCB-2422-DA4A-A808B424297E}"/>
              </a:ext>
            </a:extLst>
          </p:cNvPr>
          <p:cNvSpPr txBox="1"/>
          <p:nvPr/>
        </p:nvSpPr>
        <p:spPr>
          <a:xfrm>
            <a:off x="3773213" y="125138"/>
            <a:ext cx="4132537" cy="600293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10248" name="Picture 8" descr="Búp bê bông tai thỏ váy nhung cho bé gái ( SLL ib zalo) - Tổng kho chuyên  sỉ đồ mẹ và bé, đồ sơ sinh cao cấp Thiên An">
            <a:extLst>
              <a:ext uri="{FF2B5EF4-FFF2-40B4-BE49-F238E27FC236}">
                <a16:creationId xmlns:a16="http://schemas.microsoft.com/office/drawing/2014/main" id="{3C429016-B1FB-12E2-4153-288899733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25431"/>
            <a:ext cx="2952750" cy="2952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Đồ chơi nấu ăn bé gái 25 món có tủ lạnh, bếp, lò nướng, nồi chảo, rau củ,  thìa dĩa...(Chim Xinh) - YouTube">
            <a:extLst>
              <a:ext uri="{FF2B5EF4-FFF2-40B4-BE49-F238E27FC236}">
                <a16:creationId xmlns:a16="http://schemas.microsoft.com/office/drawing/2014/main" id="{1CE6287A-7944-FBA0-EB91-9F07DF21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4144616"/>
            <a:ext cx="3941693" cy="25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Bí quyết chọn mua váy múa trẻ em tại Hà Nội">
            <a:extLst>
              <a:ext uri="{FF2B5EF4-FFF2-40B4-BE49-F238E27FC236}">
                <a16:creationId xmlns:a16="http://schemas.microsoft.com/office/drawing/2014/main" id="{0E47820C-1863-A335-42E5-97998999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59" y="2394480"/>
            <a:ext cx="3869240" cy="2567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28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D9F70D-F79D-03BE-BC86-69C8399AB3AB}"/>
              </a:ext>
            </a:extLst>
          </p:cNvPr>
          <p:cNvSpPr txBox="1"/>
          <p:nvPr/>
        </p:nvSpPr>
        <p:spPr>
          <a:xfrm>
            <a:off x="1331486" y="1145106"/>
            <a:ext cx="6614335" cy="4616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 DỤC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3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Bạn gái thích đội nón gì">
            <a:hlinkClick r:id="" action="ppaction://media"/>
            <a:extLst>
              <a:ext uri="{FF2B5EF4-FFF2-40B4-BE49-F238E27FC236}">
                <a16:creationId xmlns:a16="http://schemas.microsoft.com/office/drawing/2014/main" id="{83CD9D2C-291B-32D4-8B41-4E333363C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6400" y="11797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2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0565FE-FCC9-1FDB-3DE6-FFB80DF6E686}"/>
              </a:ext>
            </a:extLst>
          </p:cNvPr>
          <p:cNvSpPr txBox="1"/>
          <p:nvPr/>
        </p:nvSpPr>
        <p:spPr>
          <a:xfrm>
            <a:off x="2354318" y="3699641"/>
            <a:ext cx="81770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ĐỒ DÙNG CỦA AI?</a:t>
            </a:r>
          </a:p>
        </p:txBody>
      </p:sp>
      <p:pic>
        <p:nvPicPr>
          <p:cNvPr id="3" name="Luật chơi cách chơi">
            <a:hlinkClick r:id="" action="ppaction://media"/>
            <a:extLst>
              <a:ext uri="{FF2B5EF4-FFF2-40B4-BE49-F238E27FC236}">
                <a16:creationId xmlns:a16="http://schemas.microsoft.com/office/drawing/2014/main" id="{943C8D4B-6A5D-078B-CAAE-CF7F9FE03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8568" y="20469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Áo T-Shirt Bé trai E5TSH014G">
            <a:extLst>
              <a:ext uri="{FF2B5EF4-FFF2-40B4-BE49-F238E27FC236}">
                <a16:creationId xmlns:a16="http://schemas.microsoft.com/office/drawing/2014/main" id="{5B21D949-240D-E7C1-C164-C74DA755E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29" b="94000" l="9657" r="89700">
                        <a14:foregroundMark x1="45064" y1="12000" x2="58155" y2="11143"/>
                        <a14:foregroundMark x1="58155" y1="11143" x2="58369" y2="11000"/>
                        <a14:foregroundMark x1="48712" y1="7429" x2="50858" y2="6714"/>
                        <a14:foregroundMark x1="59657" y1="82571" x2="65451" y2="92000"/>
                        <a14:foregroundMark x1="63948" y1="86857" x2="59227" y2="89429"/>
                        <a14:foregroundMark x1="66309" y1="89000" x2="63305" y2="92000"/>
                        <a14:foregroundMark x1="65451" y1="91857" x2="67382" y2="90857"/>
                        <a14:foregroundMark x1="66524" y1="89857" x2="67811" y2="92857"/>
                        <a14:foregroundMark x1="66953" y1="90571" x2="67811" y2="92714"/>
                        <a14:foregroundMark x1="63090" y1="87571" x2="69742" y2="93143"/>
                        <a14:foregroundMark x1="60515" y1="85714" x2="58369" y2="88143"/>
                        <a14:foregroundMark x1="63734" y1="87143" x2="69957" y2="92714"/>
                        <a14:foregroundMark x1="65451" y1="87429" x2="71245" y2="92857"/>
                        <a14:foregroundMark x1="33906" y1="86857" x2="28970" y2="93286"/>
                        <a14:foregroundMark x1="28970" y1="93286" x2="36695" y2="88571"/>
                        <a14:foregroundMark x1="36910" y1="85429" x2="36695" y2="93429"/>
                        <a14:foregroundMark x1="33262" y1="87571" x2="36695" y2="93143"/>
                        <a14:foregroundMark x1="37554" y1="86286" x2="36910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143" y="1259860"/>
            <a:ext cx="3764344" cy="565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eeker Bé Trai Áo Sơ Mi Trẻ Em Của Áo Sơ Mi Sọc Dọc Quần Áo">
            <a:extLst>
              <a:ext uri="{FF2B5EF4-FFF2-40B4-BE49-F238E27FC236}">
                <a16:creationId xmlns:a16="http://schemas.microsoft.com/office/drawing/2014/main" id="{2CC48F49-261C-EE83-3CF6-BE23ED412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955"/>
            <a:ext cx="3115786" cy="244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ộ quần áo bé gái Vinakids (thun da cá, Kitty màu hồng)">
            <a:extLst>
              <a:ext uri="{FF2B5EF4-FFF2-40B4-BE49-F238E27FC236}">
                <a16:creationId xmlns:a16="http://schemas.microsoft.com/office/drawing/2014/main" id="{6B200B15-E4FF-1DB2-9117-F1B9F9910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0000" l="2000" r="90000">
                        <a14:foregroundMark x1="4250" y1="51667" x2="19583" y2="6917"/>
                        <a14:foregroundMark x1="19583" y1="6917" x2="39667" y2="11917"/>
                        <a14:foregroundMark x1="39667" y1="11917" x2="55583" y2="26083"/>
                        <a14:foregroundMark x1="55583" y1="26083" x2="61000" y2="48833"/>
                        <a14:foregroundMark x1="11250" y1="24667" x2="5167" y2="51000"/>
                        <a14:foregroundMark x1="6667" y1="39250" x2="2083" y2="49750"/>
                        <a14:foregroundMark x1="20750" y1="3833" x2="21000" y2="3833"/>
                        <a14:foregroundMark x1="43000" y1="3167" x2="45167" y2="4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58" y="4218707"/>
            <a:ext cx="3115785" cy="3062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iêu Rô Bốt Thần Giáp Đỏ Biến Hình Dragon Force - D9031 | BookBuy.vn">
            <a:extLst>
              <a:ext uri="{FF2B5EF4-FFF2-40B4-BE49-F238E27FC236}">
                <a16:creationId xmlns:a16="http://schemas.microsoft.com/office/drawing/2014/main" id="{36BD6E87-7117-9AD0-E9CA-EA33022B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7639"/>
            <a:ext cx="2936414" cy="293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úp bê bông tai thỏ váy nhung cho bé gái ( SLL ib zalo) - Tổng kho chuyên  sỉ đồ mẹ và bé, đồ sơ sinh cao cấp Thiên An">
            <a:extLst>
              <a:ext uri="{FF2B5EF4-FFF2-40B4-BE49-F238E27FC236}">
                <a16:creationId xmlns:a16="http://schemas.microsoft.com/office/drawing/2014/main" id="{B789F0C9-4B6C-D975-F500-0E567920A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6375" l="10000" r="90000">
                        <a14:foregroundMark x1="47750" y1="6625" x2="59500" y2="4500"/>
                        <a14:foregroundMark x1="46750" y1="3500" x2="48125" y2="4500"/>
                        <a14:foregroundMark x1="56375" y1="3500" x2="56000" y2="1000"/>
                        <a14:foregroundMark x1="57750" y1="88125" x2="60625" y2="95625"/>
                        <a14:foregroundMark x1="49875" y1="94250" x2="48500" y2="96000"/>
                        <a14:foregroundMark x1="57750" y1="95000" x2="58500" y2="96375"/>
                        <a14:foregroundMark x1="48500" y1="93500" x2="49250" y2="96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8" r="20425"/>
          <a:stretch/>
        </p:blipFill>
        <p:spPr bwMode="auto">
          <a:xfrm>
            <a:off x="4164495" y="336923"/>
            <a:ext cx="1381539" cy="2851066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OP 5 mẫu xe cần cẩu cho bé mà cha mẹ nên đầu tư ngay cho con | Gỗ Trang Trí">
            <a:extLst>
              <a:ext uri="{FF2B5EF4-FFF2-40B4-BE49-F238E27FC236}">
                <a16:creationId xmlns:a16="http://schemas.microsoft.com/office/drawing/2014/main" id="{FD2949BF-2B37-FE4A-5070-C4AC0EFA6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" b="7127"/>
          <a:stretch/>
        </p:blipFill>
        <p:spPr bwMode="auto">
          <a:xfrm>
            <a:off x="5806445" y="3670012"/>
            <a:ext cx="2995698" cy="252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CB32AD-896C-C535-6BD2-939DB3089D06}"/>
              </a:ext>
            </a:extLst>
          </p:cNvPr>
          <p:cNvSpPr txBox="1"/>
          <p:nvPr/>
        </p:nvSpPr>
        <p:spPr>
          <a:xfrm>
            <a:off x="8164885" y="125310"/>
            <a:ext cx="3642802" cy="57996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" descr="Giày dép bé trai - SHOP THỜI TRANG MẸ VÀ BÉ HẢI DƯƠNG">
            <a:extLst>
              <a:ext uri="{FF2B5EF4-FFF2-40B4-BE49-F238E27FC236}">
                <a16:creationId xmlns:a16="http://schemas.microsoft.com/office/drawing/2014/main" id="{E4A8214B-90E2-9BDF-88C8-C0CF2258A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313" l="5625" r="92500">
                        <a14:foregroundMark x1="17813" y1="52500" x2="9063" y2="65938"/>
                        <a14:foregroundMark x1="9063" y1="65938" x2="9375" y2="71563"/>
                        <a14:foregroundMark x1="5625" y1="68750" x2="6875" y2="70938"/>
                        <a14:foregroundMark x1="14375" y1="53125" x2="20000" y2="49688"/>
                        <a14:foregroundMark x1="90000" y1="40313" x2="93125" y2="81250"/>
                        <a14:foregroundMark x1="93125" y1="81250" x2="92500" y2="64688"/>
                        <a14:foregroundMark x1="92500" y1="64688" x2="90625" y2="60625"/>
                        <a14:foregroundMark x1="70625" y1="89375" x2="81563" y2="9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8" t="19662"/>
          <a:stretch/>
        </p:blipFill>
        <p:spPr bwMode="auto">
          <a:xfrm>
            <a:off x="6221896" y="824948"/>
            <a:ext cx="2759619" cy="2290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ò chơi bạn trai">
            <a:hlinkClick r:id="" action="ppaction://media"/>
            <a:extLst>
              <a:ext uri="{FF2B5EF4-FFF2-40B4-BE49-F238E27FC236}">
                <a16:creationId xmlns:a16="http://schemas.microsoft.com/office/drawing/2014/main" id="{D78EF0C6-BFBF-A254-DE00-8A9E91B50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41131" y="24559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44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iêu Rô Bốt Thần Giáp Đỏ Biến Hình Dragon Force - D9031 | BookBuy.vn">
            <a:extLst>
              <a:ext uri="{FF2B5EF4-FFF2-40B4-BE49-F238E27FC236}">
                <a16:creationId xmlns:a16="http://schemas.microsoft.com/office/drawing/2014/main" id="{36BD6E87-7117-9AD0-E9CA-EA33022B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968"/>
            <a:ext cx="2936414" cy="293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úp bê bông tai thỏ váy nhung cho bé gái ( SLL ib zalo) - Tổng kho chuyên  sỉ đồ mẹ và bé, đồ sơ sinh cao cấp Thiên An">
            <a:extLst>
              <a:ext uri="{FF2B5EF4-FFF2-40B4-BE49-F238E27FC236}">
                <a16:creationId xmlns:a16="http://schemas.microsoft.com/office/drawing/2014/main" id="{B789F0C9-4B6C-D975-F500-0E567920A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6375" l="10000" r="90000">
                        <a14:foregroundMark x1="47750" y1="6625" x2="59500" y2="4500"/>
                        <a14:foregroundMark x1="46750" y1="3500" x2="48125" y2="4500"/>
                        <a14:foregroundMark x1="56375" y1="3500" x2="56000" y2="1000"/>
                        <a14:foregroundMark x1="57750" y1="88125" x2="60625" y2="95625"/>
                        <a14:foregroundMark x1="49875" y1="94250" x2="48500" y2="96000"/>
                        <a14:foregroundMark x1="57750" y1="95000" x2="58500" y2="96375"/>
                        <a14:foregroundMark x1="48500" y1="93500" x2="49250" y2="96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8" r="20425"/>
          <a:stretch/>
        </p:blipFill>
        <p:spPr bwMode="auto">
          <a:xfrm>
            <a:off x="4929808" y="340205"/>
            <a:ext cx="1381539" cy="2851066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CB32AD-896C-C535-6BD2-939DB3089D06}"/>
              </a:ext>
            </a:extLst>
          </p:cNvPr>
          <p:cNvSpPr txBox="1"/>
          <p:nvPr/>
        </p:nvSpPr>
        <p:spPr>
          <a:xfrm>
            <a:off x="8164885" y="125310"/>
            <a:ext cx="3642802" cy="57996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THỜI TRANG TRẺ EM YF">
            <a:extLst>
              <a:ext uri="{FF2B5EF4-FFF2-40B4-BE49-F238E27FC236}">
                <a16:creationId xmlns:a16="http://schemas.microsoft.com/office/drawing/2014/main" id="{79AB9F93-1AD4-6F0F-2CAA-80C5D7415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DE6EE"/>
              </a:clrFrom>
              <a:clrTo>
                <a:srgbClr val="FDE6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67" b="98800" l="21067" r="76400">
                        <a14:foregroundMark x1="55252" y1="26976" x2="55435" y2="27585"/>
                        <a14:foregroundMark x1="49733" y1="8667" x2="54326" y2="23906"/>
                        <a14:foregroundMark x1="57333" y1="13200" x2="45333" y2="23333"/>
                        <a14:foregroundMark x1="71733" y1="38133" x2="72800" y2="43867"/>
                        <a14:foregroundMark x1="27333" y1="74000" x2="22667" y2="80133"/>
                        <a14:foregroundMark x1="22667" y1="80133" x2="24267" y2="81200"/>
                        <a14:foregroundMark x1="71600" y1="72933" x2="72400" y2="80267"/>
                        <a14:foregroundMark x1="72400" y1="80267" x2="70800" y2="80400"/>
                        <a14:foregroundMark x1="71600" y1="74267" x2="75467" y2="77733"/>
                        <a14:foregroundMark x1="72800" y1="72133" x2="76000" y2="77333"/>
                        <a14:foregroundMark x1="71867" y1="71600" x2="76000" y2="77200"/>
                        <a14:foregroundMark x1="76000" y1="77200" x2="76000" y2="77200"/>
                        <a14:foregroundMark x1="75067" y1="74400" x2="76400" y2="77067"/>
                        <a14:foregroundMark x1="21067" y1="76133" x2="22000" y2="78267"/>
                        <a14:foregroundMark x1="42533" y1="87467" x2="44267" y2="98800"/>
                        <a14:backgroundMark x1="55067" y1="27733" x2="55467" y2="28667"/>
                        <a14:backgroundMark x1="56533" y1="27067" x2="55200" y2="27467"/>
                        <a14:backgroundMark x1="56667" y1="26400" x2="55333" y2="27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2" t="4913" r="22448"/>
          <a:stretch/>
        </p:blipFill>
        <p:spPr bwMode="auto">
          <a:xfrm>
            <a:off x="9175530" y="1765738"/>
            <a:ext cx="2940903" cy="512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Đồ chơi ô tô biến hình NM19.64-168-6B">
            <a:extLst>
              <a:ext uri="{FF2B5EF4-FFF2-40B4-BE49-F238E27FC236}">
                <a16:creationId xmlns:a16="http://schemas.microsoft.com/office/drawing/2014/main" id="{5A7701B9-82EC-F608-9D49-DAFFE54D8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000" r="96300">
                        <a14:foregroundMark x1="9100" y1="46400" x2="8000" y2="65600"/>
                        <a14:foregroundMark x1="8000" y1="65600" x2="6000" y2="70200"/>
                        <a14:foregroundMark x1="57400" y1="44700" x2="30200" y2="64700"/>
                        <a14:foregroundMark x1="59800" y1="51900" x2="35900" y2="70200"/>
                        <a14:foregroundMark x1="35900" y1="70200" x2="47900" y2="57900"/>
                        <a14:foregroundMark x1="47900" y1="57900" x2="51500" y2="49500"/>
                        <a14:foregroundMark x1="32900" y1="29900" x2="55200" y2="38700"/>
                        <a14:foregroundMark x1="55200" y1="38700" x2="56700" y2="41900"/>
                        <a14:foregroundMark x1="48700" y1="54300" x2="36300" y2="66300"/>
                        <a14:foregroundMark x1="36300" y1="66300" x2="40100" y2="64300"/>
                        <a14:foregroundMark x1="47400" y1="54300" x2="36000" y2="62200"/>
                        <a14:foregroundMark x1="39400" y1="18200" x2="61500" y2="23300"/>
                        <a14:foregroundMark x1="92100" y1="31300" x2="96300" y2="53800"/>
                        <a14:foregroundMark x1="96300" y1="53800" x2="904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04701"/>
            <a:ext cx="2397294" cy="2397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áy Elsa Công Chúa 2018 - Váy Đầm Elsa cho bé màu Hồng hàng quảng châu đẹp  - MuaZii">
            <a:extLst>
              <a:ext uri="{FF2B5EF4-FFF2-40B4-BE49-F238E27FC236}">
                <a16:creationId xmlns:a16="http://schemas.microsoft.com/office/drawing/2014/main" id="{B658FDA9-F878-48FA-6C3D-84B40E4EF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611" b="91806" l="8056" r="95694">
                        <a14:foregroundMark x1="17639" y1="60972" x2="12778" y2="70278"/>
                        <a14:foregroundMark x1="12778" y1="70278" x2="22500" y2="85833"/>
                        <a14:foregroundMark x1="22500" y1="85833" x2="59444" y2="89167"/>
                        <a14:foregroundMark x1="59444" y1="89167" x2="84312" y2="82458"/>
                        <a14:foregroundMark x1="89575" y1="79815" x2="92222" y2="67083"/>
                        <a14:foregroundMark x1="92222" y1="67083" x2="69028" y2="43611"/>
                        <a14:foregroundMark x1="69028" y1="43611" x2="60972" y2="42639"/>
                        <a14:foregroundMark x1="33056" y1="13194" x2="47500" y2="33194"/>
                        <a14:foregroundMark x1="47500" y1="33194" x2="56528" y2="16111"/>
                        <a14:foregroundMark x1="56528" y1="16111" x2="58750" y2="14444"/>
                        <a14:foregroundMark x1="57500" y1="10278" x2="67500" y2="13194"/>
                        <a14:foregroundMark x1="67500" y1="13194" x2="63472" y2="26806"/>
                        <a14:foregroundMark x1="63472" y1="26806" x2="63333" y2="36389"/>
                        <a14:foregroundMark x1="56250" y1="35278" x2="61667" y2="40000"/>
                        <a14:foregroundMark x1="52361" y1="92083" x2="63472" y2="92083"/>
                        <a14:foregroundMark x1="67639" y1="21667" x2="67639" y2="39861"/>
                        <a14:foregroundMark x1="35972" y1="21667" x2="36250" y2="37083"/>
                        <a14:foregroundMark x1="62639" y1="11111" x2="67361" y2="12083"/>
                        <a14:foregroundMark x1="35972" y1="9167" x2="40139" y2="9583"/>
                        <a14:foregroundMark x1="8056" y1="70833" x2="8333" y2="83194"/>
                        <a14:foregroundMark x1="8333" y1="83194" x2="37222" y2="90278"/>
                        <a14:foregroundMark x1="37222" y1="90278" x2="54306" y2="90278"/>
                        <a14:foregroundMark x1="54306" y1="90278" x2="73744" y2="87766"/>
                        <a14:foregroundMark x1="88167" y1="80522" x2="89861" y2="79306"/>
                        <a14:foregroundMark x1="95833" y1="71667" x2="89923" y2="79640"/>
                        <a14:foregroundMark x1="28750" y1="90556" x2="32778" y2="90694"/>
                        <a14:foregroundMark x1="28472" y1="91111" x2="32778" y2="91111"/>
                        <a14:foregroundMark x1="66667" y1="8611" x2="71806" y2="13194"/>
                        <a14:foregroundMark x1="67361" y1="8889" x2="73333" y2="15278"/>
                        <a14:foregroundMark x1="67222" y1="8889" x2="73333" y2="16250"/>
                        <a14:backgroundMark x1="99306" y1="78750" x2="68056" y2="94444"/>
                        <a14:backgroundMark x1="29583" y1="18056" x2="27361" y2="18056"/>
                        <a14:backgroundMark x1="44444" y1="9306" x2="55694" y2="7778"/>
                        <a14:backgroundMark x1="55694" y1="7778" x2="56944" y2="8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" y="494386"/>
            <a:ext cx="3503483" cy="2298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ũ dành cho bé gái 0408 màu hồng | nón cho bé gái">
            <a:extLst>
              <a:ext uri="{FF2B5EF4-FFF2-40B4-BE49-F238E27FC236}">
                <a16:creationId xmlns:a16="http://schemas.microsoft.com/office/drawing/2014/main" id="{91EA49DC-57F6-D9ED-FE7F-179C0348C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5000" r="96333">
                        <a14:foregroundMark x1="14750" y1="41500" x2="8833" y2="59000"/>
                        <a14:foregroundMark x1="8833" y1="59000" x2="8833" y2="60083"/>
                        <a14:foregroundMark x1="5000" y1="49500" x2="14417" y2="61500"/>
                        <a14:foregroundMark x1="5667" y1="58250" x2="10250" y2="68000"/>
                        <a14:foregroundMark x1="88667" y1="49833" x2="95750" y2="57667"/>
                        <a14:foregroundMark x1="96333" y1="54000" x2="90583" y2="65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08" b="21444"/>
          <a:stretch/>
        </p:blipFill>
        <p:spPr bwMode="auto">
          <a:xfrm>
            <a:off x="3244935" y="4446324"/>
            <a:ext cx="2851065" cy="1917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ò chơi bạn gái">
            <a:hlinkClick r:id="" action="ppaction://media"/>
            <a:extLst>
              <a:ext uri="{FF2B5EF4-FFF2-40B4-BE49-F238E27FC236}">
                <a16:creationId xmlns:a16="http://schemas.microsoft.com/office/drawing/2014/main" id="{EC0997B2-D080-A266-6D84-368D6A09B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V="1">
            <a:off x="-657699" y="2635922"/>
            <a:ext cx="406401" cy="55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503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B83A09-3651-4805-9A67-3FC11B260DE9}"/>
              </a:ext>
            </a:extLst>
          </p:cNvPr>
          <p:cNvSpPr txBox="1"/>
          <p:nvPr/>
        </p:nvSpPr>
        <p:spPr>
          <a:xfrm>
            <a:off x="788275" y="223666"/>
            <a:ext cx="10867697" cy="611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KẾT QUẢ ĐẠT ĐƯỢC.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huynh</a:t>
            </a:r>
            <a:r>
              <a:rPr lang="en-US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Qua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2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EAD73D-4377-DE2D-4983-17DADDF3734B}"/>
              </a:ext>
            </a:extLst>
          </p:cNvPr>
          <p:cNvSpPr txBox="1"/>
          <p:nvPr/>
        </p:nvSpPr>
        <p:spPr>
          <a:xfrm>
            <a:off x="1772920" y="409382"/>
            <a:ext cx="11292840" cy="5868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I.LÝ DO CHỌN NỘI DUNG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dép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gàng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II.CHUẨN BỊ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App Camtasi9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CÁCH TIẾN HÀNH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781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40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1 địa chỉ bán quần áo trẻ em hàng hiệu giá rẻ nhất TPHCM - Toplist.vn">
            <a:extLst>
              <a:ext uri="{FF2B5EF4-FFF2-40B4-BE49-F238E27FC236}">
                <a16:creationId xmlns:a16="http://schemas.microsoft.com/office/drawing/2014/main" id="{0C448FE4-DEFE-0BC6-3E9A-9C6D11CE1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ào mừng đến với tiết học">
            <a:hlinkClick r:id="" action="ppaction://media"/>
            <a:extLst>
              <a:ext uri="{FF2B5EF4-FFF2-40B4-BE49-F238E27FC236}">
                <a16:creationId xmlns:a16="http://schemas.microsoft.com/office/drawing/2014/main" id="{0A7ABD00-FC39-1FD0-64B5-9E7ECC630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48441" y="25259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0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D31122-3380-4A1F-7F7F-F286DF6A5186}"/>
              </a:ext>
            </a:extLst>
          </p:cNvPr>
          <p:cNvSpPr txBox="1"/>
          <p:nvPr/>
        </p:nvSpPr>
        <p:spPr>
          <a:xfrm>
            <a:off x="182880" y="194826"/>
            <a:ext cx="1183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 NÀO MÌNH CÙNG LÊN XE BUÝT, NÀO MÌNH CÙNG ĐI CHƠI NHÉ</a:t>
            </a:r>
          </a:p>
        </p:txBody>
      </p:sp>
      <p:pic>
        <p:nvPicPr>
          <p:cNvPr id="5" name="Nào mình cùng lên xe buýt">
            <a:hlinkClick r:id="" action="ppaction://media"/>
            <a:extLst>
              <a:ext uri="{FF2B5EF4-FFF2-40B4-BE49-F238E27FC236}">
                <a16:creationId xmlns:a16="http://schemas.microsoft.com/office/drawing/2014/main" id="{595F81E0-3BE7-C355-9CDD-32A3F8400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6198" y="2303563"/>
            <a:ext cx="744438" cy="744438"/>
          </a:xfrm>
          <a:prstGeom prst="rect">
            <a:avLst/>
          </a:prstGeom>
        </p:spPr>
      </p:pic>
      <p:pic>
        <p:nvPicPr>
          <p:cNvPr id="1026" name="Picture 2" descr="bánh xe trên xe buýt | video giáo dục | vần ươm phổ biến #bánh xe trên xe  buýt #bánh xe trên các bài hát xe buýt #trên xe buýt … |">
            <a:extLst>
              <a:ext uri="{FF2B5EF4-FFF2-40B4-BE49-F238E27FC236}">
                <a16:creationId xmlns:a16="http://schemas.microsoft.com/office/drawing/2014/main" id="{93260542-335F-FB49-B012-90A77EA0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005964"/>
            <a:ext cx="11430000" cy="4657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3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3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0804E1-E8F8-DDE3-E9D7-2BB3320BF4E1}"/>
              </a:ext>
            </a:extLst>
          </p:cNvPr>
          <p:cNvSpPr txBox="1"/>
          <p:nvPr/>
        </p:nvSpPr>
        <p:spPr>
          <a:xfrm>
            <a:off x="1778000" y="34533"/>
            <a:ext cx="8636000" cy="175445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</p:txBody>
      </p:sp>
      <p:pic>
        <p:nvPicPr>
          <p:cNvPr id="2052" name="Picture 4" descr="Teeker Bé Trai Áo Sơ Mi Trẻ Em Của Áo Sơ Mi Sọc Dọc Quần Áo">
            <a:extLst>
              <a:ext uri="{FF2B5EF4-FFF2-40B4-BE49-F238E27FC236}">
                <a16:creationId xmlns:a16="http://schemas.microsoft.com/office/drawing/2014/main" id="{27652BD9-0351-4E5C-89A3-EB47DE5CF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60" y="1788988"/>
            <a:ext cx="7579360" cy="50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ìn xem đây là trang phục gì">
            <a:hlinkClick r:id="" action="ppaction://media"/>
            <a:extLst>
              <a:ext uri="{FF2B5EF4-FFF2-40B4-BE49-F238E27FC236}">
                <a16:creationId xmlns:a16="http://schemas.microsoft.com/office/drawing/2014/main" id="{DCA9D765-69BB-5644-039F-0B1551E99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5438" y="29509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3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56F270-2B91-B4D9-1B37-B1EF713127A4}"/>
              </a:ext>
            </a:extLst>
          </p:cNvPr>
          <p:cNvSpPr txBox="1"/>
          <p:nvPr/>
        </p:nvSpPr>
        <p:spPr>
          <a:xfrm>
            <a:off x="2468880" y="81280"/>
            <a:ext cx="7254240" cy="47705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Quần short bé trai kaki màu xanh lá">
            <a:extLst>
              <a:ext uri="{FF2B5EF4-FFF2-40B4-BE49-F238E27FC236}">
                <a16:creationId xmlns:a16="http://schemas.microsoft.com/office/drawing/2014/main" id="{67221DA0-82F4-9360-0304-8C87B3AF2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00" b="81750" l="15500" r="83500">
                        <a14:foregroundMark x1="32250" y1="18625" x2="71625" y2="19000"/>
                        <a14:foregroundMark x1="27125" y1="23250" x2="74875" y2="23000"/>
                        <a14:foregroundMark x1="74875" y1="23000" x2="81625" y2="39000"/>
                        <a14:foregroundMark x1="81625" y1="39000" x2="83750" y2="77625"/>
                        <a14:foregroundMark x1="83750" y1="77625" x2="57000" y2="81625"/>
                        <a14:foregroundMark x1="57000" y1="81625" x2="51000" y2="60500"/>
                        <a14:foregroundMark x1="49375" y1="59500" x2="42875" y2="65875"/>
                        <a14:foregroundMark x1="27875" y1="27875" x2="18500" y2="51750"/>
                        <a14:foregroundMark x1="18500" y1="51750" x2="18875" y2="77750"/>
                        <a14:foregroundMark x1="18875" y1="77750" x2="42625" y2="81750"/>
                        <a14:foregroundMark x1="49875" y1="22875" x2="53000" y2="28250"/>
                        <a14:foregroundMark x1="83500" y1="58125" x2="83500" y2="79625"/>
                        <a14:foregroundMark x1="83500" y1="79625" x2="81000" y2="79750"/>
                        <a14:foregroundMark x1="16500" y1="79375" x2="19375" y2="80625"/>
                        <a14:foregroundMark x1="20625" y1="33000" x2="15500" y2="52625"/>
                        <a14:foregroundMark x1="62625" y1="18375" x2="69250" y2="18375"/>
                        <a14:foregroundMark x1="37375" y1="18625" x2="50000" y2="19000"/>
                        <a14:foregroundMark x1="48125" y1="18500" x2="49375" y2="18500"/>
                        <a14:foregroundMark x1="39125" y1="18625" x2="41250" y2="18625"/>
                        <a14:foregroundMark x1="39375" y1="18375" x2="40875" y2="18250"/>
                        <a14:foregroundMark x1="63750" y1="17875" x2="67875" y2="18625"/>
                        <a14:foregroundMark x1="64875" y1="18125" x2="70000" y2="19250"/>
                        <a14:foregroundMark x1="67500" y1="17875" x2="69875" y2="17500"/>
                        <a14:foregroundMark x1="67125" y1="18250" x2="62125" y2="1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14962" r="11777" b="14518"/>
          <a:stretch/>
        </p:blipFill>
        <p:spPr bwMode="auto">
          <a:xfrm>
            <a:off x="316189" y="894080"/>
            <a:ext cx="3535083" cy="3434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Áo thun bé trai 3 siêu nhân Marvel màu xanh dương">
            <a:extLst>
              <a:ext uri="{FF2B5EF4-FFF2-40B4-BE49-F238E27FC236}">
                <a16:creationId xmlns:a16="http://schemas.microsoft.com/office/drawing/2014/main" id="{DCD7F33D-F6A5-B5A1-1EBE-26CD134A6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EF200"/>
              </a:clrFrom>
              <a:clrTo>
                <a:srgbClr val="FEF2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680" l="4453" r="90000">
                        <a14:foregroundMark x1="4492" y1="34922" x2="10234" y2="42344"/>
                        <a14:foregroundMark x1="21016" y1="91211" x2="34141" y2="90977"/>
                        <a14:foregroundMark x1="34141" y1="90977" x2="74414" y2="91680"/>
                        <a14:foregroundMark x1="24844" y1="48828" x2="34414" y2="51211"/>
                        <a14:foregroundMark x1="27500" y1="52656" x2="38281" y2="50000"/>
                        <a14:foregroundMark x1="51445" y1="75898" x2="65313" y2="72070"/>
                        <a14:foregroundMark x1="65313" y1="72070" x2="65313" y2="70625"/>
                        <a14:foregroundMark x1="54297" y1="74219" x2="56953" y2="74219"/>
                        <a14:foregroundMark x1="58633" y1="79727" x2="68906" y2="77070"/>
                        <a14:foregroundMark x1="67500" y1="75156" x2="54805" y2="80195"/>
                        <a14:backgroundMark x1="21719" y1="94102" x2="28203" y2="9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27" y="1036320"/>
            <a:ext cx="3496306" cy="3291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Thời Trang Trẻ Em - Phúc An Kids Quần jean dài bé trai chữ vàng Thời Trang  Trẻ Em - Phúc An Kids">
            <a:extLst>
              <a:ext uri="{FF2B5EF4-FFF2-40B4-BE49-F238E27FC236}">
                <a16:creationId xmlns:a16="http://schemas.microsoft.com/office/drawing/2014/main" id="{4A42227A-EE84-1182-213E-ACAFC4836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61" y="3329628"/>
            <a:ext cx="3828078" cy="3162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Các bạn trai mặc trang phục gì">
            <a:hlinkClick r:id="" action="ppaction://media"/>
            <a:extLst>
              <a:ext uri="{FF2B5EF4-FFF2-40B4-BE49-F238E27FC236}">
                <a16:creationId xmlns:a16="http://schemas.microsoft.com/office/drawing/2014/main" id="{516EB780-8CE3-0511-FB20-C09F58F20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81025" y="3425825"/>
            <a:ext cx="4095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311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0804E1-E8F8-DDE3-E9D7-2BB3320BF4E1}"/>
              </a:ext>
            </a:extLst>
          </p:cNvPr>
          <p:cNvSpPr txBox="1"/>
          <p:nvPr/>
        </p:nvSpPr>
        <p:spPr>
          <a:xfrm>
            <a:off x="4338320" y="95493"/>
            <a:ext cx="3362960" cy="600293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5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Nón lưỡi trai Superman cho bé trai (trên 2 tuổi)">
            <a:extLst>
              <a:ext uri="{FF2B5EF4-FFF2-40B4-BE49-F238E27FC236}">
                <a16:creationId xmlns:a16="http://schemas.microsoft.com/office/drawing/2014/main" id="{AC53B725-9FD8-6853-773F-20B2209CE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DB06F"/>
              </a:clrFrom>
              <a:clrTo>
                <a:srgbClr val="DDB06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" y="982980"/>
            <a:ext cx="10830560" cy="56718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632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0804E1-E8F8-DDE3-E9D7-2BB3320BF4E1}"/>
              </a:ext>
            </a:extLst>
          </p:cNvPr>
          <p:cNvSpPr txBox="1"/>
          <p:nvPr/>
        </p:nvSpPr>
        <p:spPr>
          <a:xfrm>
            <a:off x="4480560" y="146293"/>
            <a:ext cx="5171440" cy="600293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dép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5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Giày dép bé trai - SHOP THỜI TRANG MẸ VÀ BÉ HẢI DƯƠNG">
            <a:extLst>
              <a:ext uri="{FF2B5EF4-FFF2-40B4-BE49-F238E27FC236}">
                <a16:creationId xmlns:a16="http://schemas.microsoft.com/office/drawing/2014/main" id="{000DAB25-3D8D-E02C-90CF-9E3429D1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313" l="5625" r="92500">
                        <a14:foregroundMark x1="17813" y1="52500" x2="9063" y2="65938"/>
                        <a14:foregroundMark x1="9063" y1="65938" x2="9375" y2="71563"/>
                        <a14:foregroundMark x1="5625" y1="68750" x2="6875" y2="70938"/>
                        <a14:foregroundMark x1="14375" y1="53125" x2="20000" y2="49688"/>
                        <a14:foregroundMark x1="90000" y1="40313" x2="93125" y2="81250"/>
                        <a14:foregroundMark x1="93125" y1="81250" x2="92500" y2="64688"/>
                        <a14:foregroundMark x1="92500" y1="64688" x2="90625" y2="60625"/>
                        <a14:foregroundMark x1="70625" y1="89375" x2="81563" y2="9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575117"/>
            <a:ext cx="3579297" cy="35792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4" name="Picture 4" descr="Sandal bé trai có đèn led phát sáng cho bé trai từ 1 - 5 tuổi">
            <a:extLst>
              <a:ext uri="{FF2B5EF4-FFF2-40B4-BE49-F238E27FC236}">
                <a16:creationId xmlns:a16="http://schemas.microsoft.com/office/drawing/2014/main" id="{B6AA8877-E8D0-04CB-CFA3-18B8B752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2125" y1="72625" x2="62750" y2="69375"/>
                        <a14:foregroundMark x1="53125" y1="73125" x2="60250" y2="71500"/>
                        <a14:foregroundMark x1="60250" y1="71500" x2="64125" y2="67250"/>
                        <a14:foregroundMark x1="60625" y1="72000" x2="65125" y2="67500"/>
                        <a14:foregroundMark x1="77000" y1="60375" x2="79000" y2="56625"/>
                        <a14:foregroundMark x1="78750" y1="59750" x2="73931" y2="61892"/>
                        <a14:foregroundMark x1="28500" y1="61875" x2="34750" y2="65750"/>
                        <a14:foregroundMark x1="34750" y1="65750" x2="36875" y2="68000"/>
                        <a14:foregroundMark x1="29125" y1="62875" x2="35375" y2="69375"/>
                        <a14:backgroundMark x1="12625" y1="60375" x2="47500" y2="82375"/>
                        <a14:backgroundMark x1="47500" y1="82375" x2="55375" y2="83000"/>
                        <a14:backgroundMark x1="55375" y1="83000" x2="80250" y2="65375"/>
                        <a14:backgroundMark x1="80250" y1="65375" x2="81125" y2="63750"/>
                        <a14:backgroundMark x1="65250" y1="64125" x2="64375" y2="62875"/>
                        <a14:backgroundMark x1="58698" y1="74287" x2="53375" y2="76500"/>
                        <a14:backgroundMark x1="59172" y1="74089" x2="58701" y2="74285"/>
                        <a14:backgroundMark x1="59860" y1="73804" x2="59455" y2="73972"/>
                        <a14:backgroundMark x1="66000" y1="71250" x2="60975" y2="73340"/>
                        <a14:backgroundMark x1="74479" y1="63811" x2="73625" y2="64500"/>
                        <a14:backgroundMark x1="80125" y1="59250" x2="79062" y2="60109"/>
                        <a14:backgroundMark x1="73625" y1="64500" x2="72907" y2="64467"/>
                        <a14:backgroundMark x1="39875" y1="75250" x2="45875" y2="76500"/>
                        <a14:backgroundMark x1="74875" y1="63375" x2="65375" y2="63375"/>
                        <a14:backgroundMark x1="65250" y1="63375" x2="64625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80" y="2435346"/>
            <a:ext cx="3438135" cy="3438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8" name="Picture 8" descr="Tổng hợp Đôi Giày Em Bé giá rẻ, bán chạy tháng 11/2022 - BeeCost">
            <a:extLst>
              <a:ext uri="{FF2B5EF4-FFF2-40B4-BE49-F238E27FC236}">
                <a16:creationId xmlns:a16="http://schemas.microsoft.com/office/drawing/2014/main" id="{FAEB750B-1B8A-6625-2CA5-4A4204608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844" b="81094" l="10625" r="93906">
                        <a14:foregroundMark x1="14063" y1="53750" x2="14375" y2="70469"/>
                        <a14:foregroundMark x1="14375" y1="70469" x2="30000" y2="75156"/>
                        <a14:foregroundMark x1="30000" y1="75156" x2="48906" y2="75156"/>
                        <a14:foregroundMark x1="48906" y1="75156" x2="64531" y2="73125"/>
                        <a14:foregroundMark x1="47031" y1="81094" x2="37344" y2="81094"/>
                        <a14:foregroundMark x1="12188" y1="51406" x2="10781" y2="74219"/>
                        <a14:foregroundMark x1="10781" y1="74219" x2="10625" y2="74375"/>
                        <a14:foregroundMark x1="35156" y1="31094" x2="43906" y2="30000"/>
                        <a14:foregroundMark x1="43906" y1="30000" x2="45781" y2="31250"/>
                        <a14:foregroundMark x1="72344" y1="29844" x2="74688" y2="30312"/>
                        <a14:foregroundMark x1="93281" y1="46094" x2="86719" y2="64375"/>
                        <a14:foregroundMark x1="86719" y1="64375" x2="90313" y2="58438"/>
                        <a14:foregroundMark x1="93594" y1="46094" x2="93906" y2="5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6333" r="3334" b="15417"/>
          <a:stretch/>
        </p:blipFill>
        <p:spPr bwMode="auto">
          <a:xfrm>
            <a:off x="7924800" y="3048000"/>
            <a:ext cx="3976760" cy="355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265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0804E1-E8F8-DDE3-E9D7-2BB3320BF4E1}"/>
              </a:ext>
            </a:extLst>
          </p:cNvPr>
          <p:cNvSpPr txBox="1"/>
          <p:nvPr/>
        </p:nvSpPr>
        <p:spPr>
          <a:xfrm>
            <a:off x="4338320" y="95493"/>
            <a:ext cx="4267200" cy="600293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5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Quả bóng đá số 2 dành cho trẻ em - Sasuke Gym">
            <a:extLst>
              <a:ext uri="{FF2B5EF4-FFF2-40B4-BE49-F238E27FC236}">
                <a16:creationId xmlns:a16="http://schemas.microsoft.com/office/drawing/2014/main" id="{402E6CC5-07B9-4F2A-B632-C62028DB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1000" y1="17500" x2="19500" y2="31000"/>
                        <a14:foregroundMark x1="19500" y1="31000" x2="17000" y2="32500"/>
                        <a14:foregroundMark x1="28500" y1="20000" x2="17500" y2="27250"/>
                        <a14:foregroundMark x1="17500" y1="27250" x2="13250" y2="33250"/>
                        <a14:foregroundMark x1="10250" y1="54750" x2="11500" y2="69250"/>
                        <a14:foregroundMark x1="11500" y1="69250" x2="13000" y2="71500"/>
                        <a14:foregroundMark x1="55000" y1="13250" x2="77250" y2="26500"/>
                        <a14:foregroundMark x1="77250" y1="26500" x2="78750" y2="29250"/>
                        <a14:foregroundMark x1="55750" y1="11500" x2="67250" y2="17500"/>
                        <a14:foregroundMark x1="73750" y1="20500" x2="80500" y2="28500"/>
                        <a14:foregroundMark x1="37500" y1="35000" x2="45250" y2="45250"/>
                        <a14:foregroundMark x1="45250" y1="45250" x2="38500" y2="40250"/>
                        <a14:foregroundMark x1="38000" y1="37750" x2="45250" y2="40250"/>
                        <a14:foregroundMark x1="39000" y1="37500" x2="43500" y2="42750"/>
                        <a14:foregroundMark x1="44250" y1="37750" x2="34000" y2="43500"/>
                        <a14:foregroundMark x1="89250" y1="54250" x2="84750" y2="69250"/>
                        <a14:foregroundMark x1="84750" y1="69250" x2="84750" y2="70500"/>
                        <a14:foregroundMark x1="66500" y1="87750" x2="36500" y2="89750"/>
                        <a14:foregroundMark x1="36500" y1="89750" x2="35750" y2="89000"/>
                        <a14:foregroundMark x1="25750" y1="19500" x2="18500" y2="2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695786"/>
            <a:ext cx="2961814" cy="2961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8" name="Picture 4" descr="Hình vuông kỳ diệu 108 chi tiết | hinh vuong ki dieu 208 chi tiet">
            <a:extLst>
              <a:ext uri="{FF2B5EF4-FFF2-40B4-BE49-F238E27FC236}">
                <a16:creationId xmlns:a16="http://schemas.microsoft.com/office/drawing/2014/main" id="{D257F0DA-4B14-8EA8-8B63-AFBD08DC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125" r="97375">
                        <a14:foregroundMark x1="8375" y1="36250" x2="8375" y2="67875"/>
                        <a14:foregroundMark x1="5375" y1="44500" x2="7125" y2="46125"/>
                        <a14:foregroundMark x1="5125" y1="49875" x2="5375" y2="51500"/>
                        <a14:foregroundMark x1="5500" y1="57875" x2="5375" y2="59250"/>
                        <a14:foregroundMark x1="5500" y1="63250" x2="5375" y2="64625"/>
                        <a14:foregroundMark x1="50000" y1="66625" x2="51000" y2="68625"/>
                        <a14:backgroundMark x1="52625" y1="72500" x2="58125" y2="73125"/>
                        <a14:backgroundMark x1="55000" y1="73875" x2="58500" y2="73125"/>
                        <a14:backgroundMark x1="55750" y1="74500" x2="49500" y2="71375"/>
                        <a14:backgroundMark x1="62875" y1="80875" x2="64125" y2="80875"/>
                        <a14:backgroundMark x1="55125" y1="68875" x2="92750" y2="80875"/>
                        <a14:backgroundMark x1="63250" y1="74500" x2="81875" y2="80250"/>
                        <a14:backgroundMark x1="81875" y1="80250" x2="87625" y2="84375"/>
                        <a14:backgroundMark x1="55625" y1="75500" x2="80750" y2="87000"/>
                        <a14:backgroundMark x1="82250" y1="72000" x2="99000" y2="79125"/>
                        <a14:backgroundMark x1="99000" y1="79125" x2="87500" y2="75125"/>
                        <a14:backgroundMark x1="87500" y1="75125" x2="86375" y2="71500"/>
                        <a14:backgroundMark x1="63500" y1="69125" x2="51250" y2="72000"/>
                        <a14:backgroundMark x1="60875" y1="66375" x2="49500" y2="70750"/>
                        <a14:backgroundMark x1="49500" y1="70750" x2="49500" y2="70750"/>
                        <a14:backgroundMark x1="52250" y1="69125" x2="47750" y2="71250"/>
                        <a14:backgroundMark x1="56375" y1="67625" x2="54375" y2="6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946" y="889679"/>
            <a:ext cx="2686641" cy="2686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iêu Rô Bốt Thần Giáp Đỏ Biến Hình Dragon Force - D9031 | BookBuy.vn">
            <a:extLst>
              <a:ext uri="{FF2B5EF4-FFF2-40B4-BE49-F238E27FC236}">
                <a16:creationId xmlns:a16="http://schemas.microsoft.com/office/drawing/2014/main" id="{578F9B43-BE15-0AF0-6232-621A07B17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520" y="3748866"/>
            <a:ext cx="2936414" cy="293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Đồ chơi ô tô biến hình NM19.64-168-6B">
            <a:extLst>
              <a:ext uri="{FF2B5EF4-FFF2-40B4-BE49-F238E27FC236}">
                <a16:creationId xmlns:a16="http://schemas.microsoft.com/office/drawing/2014/main" id="{E3E2FC69-8674-CCA7-37AE-DD3162537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040" y="3830320"/>
            <a:ext cx="2854960" cy="2854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Sở thích bạn trai">
            <a:hlinkClick r:id="" action="ppaction://media"/>
            <a:extLst>
              <a:ext uri="{FF2B5EF4-FFF2-40B4-BE49-F238E27FC236}">
                <a16:creationId xmlns:a16="http://schemas.microsoft.com/office/drawing/2014/main" id="{74B0C7CB-DA13-2866-742D-C44B82750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0" y="3927475"/>
            <a:ext cx="406400" cy="3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520</Words>
  <Application>Microsoft Office PowerPoint</Application>
  <PresentationFormat>Widescreen</PresentationFormat>
  <Paragraphs>47</Paragraphs>
  <Slides>20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 Kim Xuân</dc:creator>
  <cp:lastModifiedBy>duong trang</cp:lastModifiedBy>
  <cp:revision>57</cp:revision>
  <dcterms:created xsi:type="dcterms:W3CDTF">2022-11-23T15:44:53Z</dcterms:created>
  <dcterms:modified xsi:type="dcterms:W3CDTF">2025-10-12T08:41:02Z</dcterms:modified>
</cp:coreProperties>
</file>