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1" r:id="rId1"/>
  </p:sldMasterIdLst>
  <p:notesMasterIdLst>
    <p:notesMasterId r:id="rId8"/>
  </p:notesMasterIdLst>
  <p:sldIdLst>
    <p:sldId id="260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43"/>
  </p:normalViewPr>
  <p:slideViewPr>
    <p:cSldViewPr snapToGrid="0" snapToObjects="1" showGuides="1">
      <p:cViewPr varScale="1">
        <p:scale>
          <a:sx n="93" d="100"/>
          <a:sy n="93" d="100"/>
        </p:scale>
        <p:origin x="64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F428F6C2-471D-14E6-2694-A0201D59D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4700E52B-E473-F2A7-8A74-62DFFEBE33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1D944-ECFA-C763-3AD6-413CD3D6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594-76C7-45B1-BDC3-D88353369EF6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AC4E-F4AF-F668-6743-C56920ED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B2719-1A1C-B344-5A0D-CA10DB92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D329-3DE5-4EAF-AE9A-907C106AF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259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D146-A7C5-615C-A3BB-D3C98F06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7FF3-62F3-4627-BA91-FCC957FAE0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63B50-D5F5-A4AA-3120-368D80F3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BCEF-AEAA-42CB-A92E-FF5F387E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A4C9-BC03-42C0-B3AE-935DC00A6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3115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43D3B-85B3-25BF-14E3-3129C8F8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9D37-DFAA-470A-968C-95D31BD08EE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FCB6-C6CF-9890-C14B-6F0EDA01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2FD7-4261-56A4-BC2E-7573601F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7D20-556E-4ADB-81E7-C770F4985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750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1588-B961-6EEE-DE7A-85C7FC5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FDE-0430-F1CA-B4F7-2FE98DCD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3E7BB-0290-7124-E8CB-C6B19A85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4B193-DF99-4085-9AE5-6A097FA2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5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62511-90A8-4DB2-3B1A-8752E8DA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39A9-6E7F-4D76-BB0F-80AD73150C8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F3DE-0B3F-B34F-06B9-69C75675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A8D1-C1CE-113D-F4E8-5697EC43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6D7B-BCC9-4B74-9DC3-BDCA9B027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493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A76B9E-8212-066A-A66D-E637797C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67F0-9EA2-4B92-B70D-CCFB966130FD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F8F4A8-0341-B18A-BE66-F8F5631F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EFCE8D-7CC4-CC2F-C82F-C18780E1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E622-D908-430A-BB75-837EEB755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922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62D87D-1320-54ED-DA05-59BE48D4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AE74-7B39-46ED-8776-D3929E471EFA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DB7794-ED8A-C2B7-92E0-890BC585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698762-191E-0691-82CE-439FAAD8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9877-0B8C-4AAB-926F-678752D28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922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F1567F-C3B8-6B0C-C30D-6C9F5449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4286-AFE1-42E9-9EB2-7D7ED1D6CED8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36C2C2-E2F5-8D52-C022-079A04AC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55A597-D71E-1EB4-DB13-731A8DA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387F-8B52-414D-89F8-DF531D5E0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651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237BA5-BA4A-F2F4-AF16-902F1476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92D3-855C-45BF-AC49-C0986388767B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468BDC-20A2-AC4F-150C-A4803FF4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240E37-32E1-AA77-B2BC-3A32DDCF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C130-0CD5-4CC6-89E5-CB5BC3FFF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67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B91916-25B5-ECB3-6E7C-D23FE84F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7ABA-938A-4644-B241-42F4CE11D15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276B8-63E7-BBE6-E48A-1B311CF2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4AF462-021C-5D80-4FCB-1E161A4E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D193-1102-46A0-B254-0BF56B79C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061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588AFB-2A2D-2E87-AE1E-A4798C22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F2A8-576B-41CE-BEBC-3790FB856AB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F8C6ED-9520-4735-B62F-B8578A12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2C35D1-8D36-6DC4-74E1-F7118B10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3808-8FFE-4F28-AB76-AC4DF8D45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3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EEE94-FCEA-8157-EBEC-9FD0D6E69A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064F25-245B-7EEC-2288-31FDB5DC3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C5A8-ED0C-CEDD-6204-B92C09A6D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B61FD-BF8B-4691-B27B-2806E0F4982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F479-9441-B83A-48F0-7ACABB1FC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0B23C-53BB-1851-729C-2535D6E35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F91923-DD6D-4F6C-B066-B7826613E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6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inh%20nhat%20cua%20tho%20trang\NH&#7840;C%20N&#7872;N%20&#272;&#7884;C,%20K&#7874;%20CHUY&#7878;N%20TH&#416;%20HAY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inh%20nhat%20cua%20tho%20trang\NH&#7840;C%20N&#7872;N%20&#272;&#7884;C,%20K&#7874;%20CHUY&#7878;N%20TH&#416;%20HAY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inh%20nhat%20cua%20tho%20trang\NH&#7840;C%20N&#7872;N%20&#272;&#7884;C,%20K&#7874;%20CHUY&#7878;N%20TH&#416;%20HAY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inh%20nhat%20cua%20tho%20trang\Happy%20Birthday%20To%20You%20--%20Best%20Happy%20Birthday%20To%20You%20-%20Happy%20Birthday%20Songs%201%20Hour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4C4612-B2B0-B449-9FF6-3836D791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>
            <a:fillRect/>
          </a:stretch>
        </p:blipFill>
        <p:spPr bwMode="auto">
          <a:xfrm>
            <a:off x="36576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9D1C70D-FD4A-604D-31C9-A666C33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450" y="3813175"/>
            <a:ext cx="6567488" cy="1579563"/>
          </a:xfrm>
        </p:spPr>
        <p:txBody>
          <a:bodyPr/>
          <a:lstStyle/>
          <a:p>
            <a:pPr marL="177800" indent="0" algn="ctr" eaLnBrk="1" hangingPunct="1">
              <a:buFont typeface="Arial" panose="020B0604020202020204" pitchFamily="34" charset="0"/>
              <a:buNone/>
            </a:pPr>
            <a:endParaRPr lang="en-US" altLang="en-US" sz="1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24 – 36 tháng</a:t>
            </a:r>
          </a:p>
          <a:p>
            <a:pPr marL="177800" indent="0"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A52C4-847C-6C3B-8DE9-4FA2E4E097C8}"/>
              </a:ext>
            </a:extLst>
          </p:cNvPr>
          <p:cNvSpPr txBox="1"/>
          <p:nvPr/>
        </p:nvSpPr>
        <p:spPr>
          <a:xfrm>
            <a:off x="2301875" y="2909888"/>
            <a:ext cx="7999413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.VnAristote" panose="020B7200000000000000" pitchFamily="34" charset="0"/>
                <a:cs typeface="Times New Roman" panose="02020603050405020304" pitchFamily="18" charset="0"/>
              </a:rPr>
              <a:t>TruyÖn: “Sinh nhËt cña Thá con”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11BE5-4165-9405-96CF-16FB29D91C01}"/>
              </a:ext>
            </a:extLst>
          </p:cNvPr>
          <p:cNvSpPr/>
          <p:nvPr/>
        </p:nvSpPr>
        <p:spPr>
          <a:xfrm>
            <a:off x="3059113" y="1273175"/>
            <a:ext cx="61452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</a:p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endParaRPr lang="en-US" sz="240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F3129-ACBF-CDA8-8965-214444FEDA16}"/>
              </a:ext>
            </a:extLst>
          </p:cNvPr>
          <p:cNvSpPr/>
          <p:nvPr/>
        </p:nvSpPr>
        <p:spPr>
          <a:xfrm>
            <a:off x="2135188" y="2312988"/>
            <a:ext cx="83327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TÁC PHẨM VĂN HỌC</a:t>
            </a:r>
            <a:endParaRPr lang="en-US" sz="280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3" name="Picture 3">
            <a:extLst>
              <a:ext uri="{FF2B5EF4-FFF2-40B4-BE49-F238E27FC236}">
                <a16:creationId xmlns:a16="http://schemas.microsoft.com/office/drawing/2014/main" id="{65F5C6B0-55D2-C6CD-E03F-E63119C6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4413"/>
            <a:ext cx="2232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>
            <a:extLst>
              <a:ext uri="{FF2B5EF4-FFF2-40B4-BE49-F238E27FC236}">
                <a16:creationId xmlns:a16="http://schemas.microsoft.com/office/drawing/2014/main" id="{1CBFEEA9-EFF8-75E7-DCBF-60B2A0E4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786313"/>
            <a:ext cx="22320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13">
            <a:extLst>
              <a:ext uri="{FF2B5EF4-FFF2-40B4-BE49-F238E27FC236}">
                <a16:creationId xmlns:a16="http://schemas.microsoft.com/office/drawing/2014/main" id="{6EF44633-DAF4-0AF1-B22F-EA74DB561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12184062" cy="6858000"/>
          </a:xfr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3B5C200-F3D4-9BD0-1B8E-8655C80F0584}"/>
              </a:ext>
            </a:extLst>
          </p:cNvPr>
          <p:cNvSpPr/>
          <p:nvPr/>
        </p:nvSpPr>
        <p:spPr>
          <a:xfrm>
            <a:off x="6773863" y="512763"/>
            <a:ext cx="4848225" cy="1828800"/>
          </a:xfrm>
          <a:prstGeom prst="cloudCallout">
            <a:avLst>
              <a:gd name="adj1" fmla="val -30694"/>
              <a:gd name="adj2" fmla="val 83333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id="{05B46010-B3D7-F88B-1FF2-697B77CC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575" y="704850"/>
            <a:ext cx="3514725" cy="1325563"/>
          </a:xfrm>
        </p:spPr>
        <p:txBody>
          <a:bodyPr/>
          <a:lstStyle/>
          <a:p>
            <a:pPr algn="ctr"/>
            <a:r>
              <a:rPr lang="en-US" alt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1</a:t>
            </a:r>
            <a:endParaRPr lang="vi-VN" altLang="vi-VN" sz="4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5" name="Picture 14">
            <a:extLst>
              <a:ext uri="{FF2B5EF4-FFF2-40B4-BE49-F238E27FC236}">
                <a16:creationId xmlns:a16="http://schemas.microsoft.com/office/drawing/2014/main" id="{FD402C9F-2281-F770-D986-7107AEB4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30413"/>
            <a:ext cx="2905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NỀN ĐỌC, KỂ CHUYỆN THƠ HAY.mp3">
            <a:hlinkClick r:id="" action="ppaction://media"/>
            <a:extLst>
              <a:ext uri="{FF2B5EF4-FFF2-40B4-BE49-F238E27FC236}">
                <a16:creationId xmlns:a16="http://schemas.microsoft.com/office/drawing/2014/main" id="{2EB3F9C4-43F5-19D8-9DD3-D2B1D71DAC0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5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13">
            <a:extLst>
              <a:ext uri="{FF2B5EF4-FFF2-40B4-BE49-F238E27FC236}">
                <a16:creationId xmlns:a16="http://schemas.microsoft.com/office/drawing/2014/main" id="{F89CA09E-7FDB-78C4-A4BB-245761F32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12184062" cy="6858000"/>
          </a:xfr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A2CB690-4B3A-33FA-6E42-31352062911F}"/>
              </a:ext>
            </a:extLst>
          </p:cNvPr>
          <p:cNvSpPr/>
          <p:nvPr/>
        </p:nvSpPr>
        <p:spPr>
          <a:xfrm>
            <a:off x="6773863" y="512763"/>
            <a:ext cx="4848225" cy="1828800"/>
          </a:xfrm>
          <a:prstGeom prst="cloudCallout">
            <a:avLst>
              <a:gd name="adj1" fmla="val -30694"/>
              <a:gd name="adj2" fmla="val 83333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E3E613E5-3F9E-673F-810E-95E1BF85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613" y="704850"/>
            <a:ext cx="3514725" cy="1325563"/>
          </a:xfrm>
        </p:spPr>
        <p:txBody>
          <a:bodyPr/>
          <a:lstStyle/>
          <a:p>
            <a:r>
              <a:rPr lang="en-US" alt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2</a:t>
            </a:r>
            <a:endParaRPr lang="vi-VN" altLang="vi-VN" sz="4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9" name="Picture 14">
            <a:extLst>
              <a:ext uri="{FF2B5EF4-FFF2-40B4-BE49-F238E27FC236}">
                <a16:creationId xmlns:a16="http://schemas.microsoft.com/office/drawing/2014/main" id="{9D4D372A-55FA-4904-EB83-6CE4DE63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30413"/>
            <a:ext cx="2905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NỀN ĐỌC, KỂ CHUYỆN THƠ HAY.mp3">
            <a:hlinkClick r:id="" action="ppaction://media"/>
            <a:extLst>
              <a:ext uri="{FF2B5EF4-FFF2-40B4-BE49-F238E27FC236}">
                <a16:creationId xmlns:a16="http://schemas.microsoft.com/office/drawing/2014/main" id="{B5F5C62B-9B62-00C6-D552-437F869B30F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5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13">
            <a:extLst>
              <a:ext uri="{FF2B5EF4-FFF2-40B4-BE49-F238E27FC236}">
                <a16:creationId xmlns:a16="http://schemas.microsoft.com/office/drawing/2014/main" id="{FDC605B0-BFD3-7CC1-678F-2250AB056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12184062" cy="6858000"/>
          </a:xfr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36DD734-637E-181D-D306-244BFA62A06E}"/>
              </a:ext>
            </a:extLst>
          </p:cNvPr>
          <p:cNvSpPr/>
          <p:nvPr/>
        </p:nvSpPr>
        <p:spPr>
          <a:xfrm>
            <a:off x="6773863" y="512763"/>
            <a:ext cx="4848225" cy="1828800"/>
          </a:xfrm>
          <a:prstGeom prst="cloudCallout">
            <a:avLst>
              <a:gd name="adj1" fmla="val -30694"/>
              <a:gd name="adj2" fmla="val 83333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E3ADB632-E811-3F27-F5E0-A7FB1536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613" y="763588"/>
            <a:ext cx="3514725" cy="1325562"/>
          </a:xfrm>
        </p:spPr>
        <p:txBody>
          <a:bodyPr/>
          <a:lstStyle/>
          <a:p>
            <a:pPr algn="ctr"/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trích dẫn</a:t>
            </a:r>
            <a:endParaRPr lang="vi-VN" altLang="vi-VN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3" name="Picture 14">
            <a:extLst>
              <a:ext uri="{FF2B5EF4-FFF2-40B4-BE49-F238E27FC236}">
                <a16:creationId xmlns:a16="http://schemas.microsoft.com/office/drawing/2014/main" id="{4D4328F9-94FB-3475-7067-9A7BD504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30413"/>
            <a:ext cx="2905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13">
            <a:extLst>
              <a:ext uri="{FF2B5EF4-FFF2-40B4-BE49-F238E27FC236}">
                <a16:creationId xmlns:a16="http://schemas.microsoft.com/office/drawing/2014/main" id="{A2AA46D7-7D0A-FE38-4EA0-F349BCC853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12184062" cy="6858000"/>
          </a:xfr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8F4A56A-A776-25D6-60F3-C7F7A0D0136B}"/>
              </a:ext>
            </a:extLst>
          </p:cNvPr>
          <p:cNvSpPr/>
          <p:nvPr/>
        </p:nvSpPr>
        <p:spPr>
          <a:xfrm>
            <a:off x="6773863" y="512763"/>
            <a:ext cx="4848225" cy="1828800"/>
          </a:xfrm>
          <a:prstGeom prst="cloudCallout">
            <a:avLst>
              <a:gd name="adj1" fmla="val -30694"/>
              <a:gd name="adj2" fmla="val 83333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BC486BF8-D555-CA28-FB40-4A55F80B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613" y="876300"/>
            <a:ext cx="3514725" cy="1154113"/>
          </a:xfrm>
        </p:spPr>
        <p:txBody>
          <a:bodyPr/>
          <a:lstStyle/>
          <a:p>
            <a:pPr algn="ctr"/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lần 3</a:t>
            </a:r>
            <a:endParaRPr lang="vi-VN" altLang="vi-VN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197" name="Picture 14">
            <a:extLst>
              <a:ext uri="{FF2B5EF4-FFF2-40B4-BE49-F238E27FC236}">
                <a16:creationId xmlns:a16="http://schemas.microsoft.com/office/drawing/2014/main" id="{839862FE-DCD8-0DD8-AF20-A671A10F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30413"/>
            <a:ext cx="2905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NỀN ĐỌC, KỂ CHUYỆN THƠ HAY.mp3">
            <a:hlinkClick r:id="" action="ppaction://media"/>
            <a:extLst>
              <a:ext uri="{FF2B5EF4-FFF2-40B4-BE49-F238E27FC236}">
                <a16:creationId xmlns:a16="http://schemas.microsoft.com/office/drawing/2014/main" id="{453006C5-051E-DC4C-652F-61EBE91D546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7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256852F-A534-3CED-EBE2-AA3BF56B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id="{A8A35D35-CA44-40F3-41B6-0C54A2A99F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Happy Birthday To You -- Best Happy Birthday To You - Happy Birthday Songs 1 Hour.mp3">
            <a:hlinkClick r:id="" action="ppaction://media"/>
            <a:extLst>
              <a:ext uri="{FF2B5EF4-FFF2-40B4-BE49-F238E27FC236}">
                <a16:creationId xmlns:a16="http://schemas.microsoft.com/office/drawing/2014/main" id="{6F242B34-836D-F530-D696-9B4B16E9A1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650" y="618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14"/>
  <p:tag name="MMPROD_10812PHOTO" val=""/>
  <p:tag name="MMPROD_10812LOGO" val="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Ok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họn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G:\huong\Tư liệu up lên CTTĐT trường - tháng 4 - 2020\bài đã làm\video\truyện mùa hè ý nghĩa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 Light&amp;quot; IsBold=&amp;quot;0&amp;quot; IsItalic=&amp;quot;0&amp;quot; IsUnderline=&amp;quot;0&amp;quot; FontSize=&amp;quot;48&amp;quot;/&amp;gt;&amp;lt;Answer FontName=&amp;quot;Calibri&amp;quot; IsBold=&amp;quot;0&amp;quot; IsItalic=&amp;quot;0&amp;quot; IsUnderline=&amp;quot;0&amp;quot; FontSize=&amp;quot;14&amp;quot;/&amp;gt;&amp;lt;Button FontName=&amp;quot;Calibri Light&amp;quot; IsBold=&amp;quot;0&amp;quot; IsItalic=&amp;quot;0&amp;quot; IsUnderline=&amp;quot;0&amp;quot; FontSize=&amp;quot;14&amp;quot;/&amp;gt;&amp;lt;Message FontName=&amp;quot;Calibri Ligh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24&quot;&gt;&lt;property id=&quot;10002&quot; value=&quot;Truyện Mùa hè ý nghĩa&quot;/&gt;&lt;property id=&quot;10003&quot; value=&quot;0&quot;/&gt;&lt;property id=&quot;10004&quot; value=&quot;1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2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80&quot;/&gt;&lt;object type=&quot;10062&quot; unique_id=&quot;10026&quot;&gt;&lt;object type=&quot;10050&quot; unique_id=&quot;10027&quot;&gt;&lt;property id=&quot;10020&quot; value=&quot;2&quot;/&gt;&lt;property id=&quot;10102&quot; value=&quot;1&quot;/&gt;&lt;property id=&quot;10191&quot; value=&quot;-1&quot;/&gt;&lt;/object&gt;&lt;object type=&quot;10051&quot; unique_id=&quot;1002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1.0&quot;&gt;&lt;object type=&quot;1&quot; unique_id=&quot;10001&quot;&gt;&lt;property id=&quot;20141&quot; value=&quot;Mùa hè ý nghĩ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G:\huong\New folder\New folder&quot;/&gt;&lt;property id=&quot;20227&quot; value=&quot;G:\huong\Tư liệu up lên CTTĐT trường - tháng 4 - 2020\bài đã làm\video\truyện mùa hè ý nghĩa\abc\Camtasia Getting Started Guide (2)_Package.prpkg&quot;/&gt;&lt;property id=&quot;20250&quot; value=&quot;8&quot;/&gt;&lt;property id=&quot;20251&quot; value=&quot;1&quot;/&gt;&lt;property id=&quot;20259&quot; value=&quot;0&quot;/&gt;&lt;property id=&quot;20263&quot; value=&quot;1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 - &amp;quot;PHÒNG GD&amp;amp;ĐT QUẬN LONG BIÊN TRƯỜNG MẦM NON HOA SỮA&amp;quot;&quot;/&gt;&lt;property id=&quot;20303&quot; value=&quot;-1&quot;/&gt;&lt;property id=&quot;20307&quot; value=&quot;260&quot;/&gt;&lt;property id=&quot;20309&quot; value=&quot;-1&quot;/&gt;&lt;/object&gt;&lt;object type=&quot;3&quot; unique_id=&quot;10097&quot;&gt;&lt;property id=&quot;20148&quot; value=&quot;5&quot;/&gt;&lt;property id=&quot;20300&quot; value=&quot;Slide 2 - &amp;quot;Câu 1: Cô vừa kể cho các con nghe câu truyện gì?&amp;quot;&quot;/&gt;&lt;property id=&quot;20303&quot; value=&quot;-1&quot;/&gt;&lt;property id=&quot;20307&quot; value=&quot;263&quot;/&gt;&lt;property id=&quot;20309&quot; value=&quot;-1&quot;/&gt;&lt;/object&gt;&lt;object type=&quot;3&quot; unique_id=&quot;10098&quot;&gt;&lt;property id=&quot;20148&quot; value=&quot;5&quot;/&gt;&lt;property id=&quot;20300&quot; value=&quot;Slide 3 - &amp;quot;Câu 2: Trong câu truyện có những nhân vật nào?&amp;quot;&quot;/&gt;&lt;property id=&quot;20302&quot; value=&quot;0&quot;/&gt;&lt;property id=&quot;20303&quot; value=&quot;-1&quot;/&gt;&lt;property id=&quot;20307&quot; value=&quot;264&quot;/&gt;&lt;property id=&quot;20309&quot; value=&quot;-1&quot;/&gt;&lt;property id=&quot;20312&quot; value=&quot;0&quot;/&gt;&lt;property id=&quot;20601&quot; value=&quot;0&quot;/&gt;&lt;/object&gt;&lt;object type=&quot;3&quot; unique_id=&quot;10099&quot;&gt;&lt;property id=&quot;20148&quot; value=&quot;5&quot;/&gt;&lt;property id=&quot;20300&quot; value=&quot;Slide 4 - &amp;quot;Câu 3: Khi 3 bạn Ong vàng, Kiến nâu, Giun bụng bự nói chuyện với nhau, bạn Kiến nâu nói sẽ đi kiếm ăn và xây tổ vào&quot;/&gt;&lt;property id=&quot;20302&quot; value=&quot;0&quot;/&gt;&lt;property id=&quot;20303&quot; value=&quot;-1&quot;/&gt;&lt;property id=&quot;20307&quot; value=&quot;265&quot;/&gt;&lt;property id=&quot;20309&quot; value=&quot;-1&quot;/&gt;&lt;property id=&quot;20312&quot; value=&quot;0&quot;/&gt;&lt;property id=&quot;20601&quot; value=&quot;0&quot;/&gt;&lt;/object&gt;&lt;object type=&quot;3&quot; unique_id=&quot;10100&quot;&gt;&lt;property id=&quot;20148&quot; value=&quot;5&quot;/&gt;&lt;property id=&quot;20300&quot; value=&quot;Slide 5 - &amp;quot;Câu 4: Nghe bạn nói vậy, Giun bụng bự đã nói gì?&amp;quot;&quot;/&gt;&lt;property id=&quot;20302&quot; value=&quot;0&quot;/&gt;&lt;property id=&quot;20303&quot; value=&quot;-1&quot;/&gt;&lt;property id=&quot;20307&quot; value=&quot;266&quot;/&gt;&lt;property id=&quot;20309&quot; value=&quot;-1&quot;/&gt;&lt;property id=&quot;20312&quot; value=&quot;0&quot;/&gt;&lt;property id=&quot;20601&quot; value=&quot;0&quot;/&gt;&lt;/object&gt;&lt;object type=&quot;3&quot; unique_id=&quot;10101&quot;&gt;&lt;property id=&quot;20148&quot; value=&quot;5&quot;/&gt;&lt;property id=&quot;20300&quot; value=&quot;Slide 6 - &amp;quot;Câu 5: Các con thử đoán xem khi giun con suốt ngày chỉ nằm trong hang ăn và ngủ thì bạn ấy sẽ trở lên như thế nào?&amp;quot;&quot;/&gt;&lt;property id=&quot;20302&quot; value=&quot;0&quot;/&gt;&lt;property id=&quot;20303&quot; value=&quot;-1&quot;/&gt;&lt;property id=&quot;20307&quot; value=&quot;267&quot;/&gt;&lt;property id=&quot;20309&quot; value=&quot;-1&quot;/&gt;&lt;property id=&quot;20312&quot; value=&quot;0&quot;/&gt;&lt;property id=&quot;20601&quot; value=&quot;0&quot;/&gt;&lt;/object&gt;&lt;object type=&quot;3&quot; unique_id=&quot;10102&quot;&gt;&lt;property id=&quot;20148&quot; value=&quot;5&quot;/&gt;&lt;property id=&quot;20300&quot; value=&quot;Slide 7 - &amp;quot;Câu 6: Khi giun đang mải say ngủ thì có chuyện gì xảy ra?&amp;quot;&quot;/&gt;&lt;property id=&quot;20302&quot; value=&quot;0&quot;/&gt;&lt;property id=&quot;20303&quot; value=&quot;-1&quot;/&gt;&lt;property id=&quot;20307&quot; value=&quot;268&quot;/&gt;&lt;property id=&quot;20309&quot; value=&quot;-1&quot;/&gt;&lt;property id=&quot;20312&quot; value=&quot;0&quot;/&gt;&lt;property id=&quot;20601&quot; value=&quot;0&quot;/&gt;&lt;/object&gt;&lt;object type=&quot;3&quot; unique_id=&quot;10103&quot;&gt;&lt;property id=&quot;20148&quot; value=&quot;5&quot;/&gt;&lt;property id=&quot;20300&quot; value=&quot;Slide 8 - &amp;quot;Câu 7: Ai là người giúp gọi mẹ giun về cứu con?&amp;quot;&quot;/&gt;&lt;property id=&quot;20302&quot; value=&quot;0&quot;/&gt;&lt;property id=&quot;20303&quot; value=&quot;-1&quot;/&gt;&lt;property id=&quot;20307&quot; value=&quot;269&quot;/&gt;&lt;property id=&quot;20309&quot; value=&quot;-1&quot;/&gt;&lt;property id=&quot;20312&quot; value=&quot;0&quot;/&gt;&lt;property id=&quot;20601&quot; value=&quot;0&quot;/&gt;&lt;/object&gt;&lt;object type=&quot;3&quot; unique_id=&quot;10104&quot;&gt;&lt;property id=&quot;20148&quot; value=&quot;5&quot;/&gt;&lt;property id=&quot;20300&quot; value=&quot;Slide 9 - &amp;quot;Câu 8: Khi được cứu ra ngoài, giun con đã làm gì?&amp;quot;&quot;/&gt;&lt;property id=&quot;20302&quot; value=&quot;0&quot;/&gt;&lt;property id=&quot;20303&quot; value=&quot;-1&quot;/&gt;&lt;property id=&quot;20307&quot; value=&quot;270&quot;/&gt;&lt;property id=&quot;20309&quot; value=&quot;-1&quot;/&gt;&lt;property id=&quot;20312&quot; value=&quot;0&quot;/&gt;&lt;property id=&quot;20601&quot; value=&quot;0&quot;/&gt;&lt;/object&gt;&lt;object type=&quot;3&quot; unique_id=&quot;10571&quot;&gt;&lt;property id=&quot;20148&quot; value=&quot;5&quot;/&gt;&lt;property id=&quot;20300&quot; value=&quot;Slide 10 - &amp;quot;Truyện Mùa hè ý nghĩa&amp;quot;&quot;/&gt;&lt;property id=&quot;20302&quot; value=&quot;0&quot;/&gt;&lt;property id=&quot;20303&quot; value=&quot;-1&quot;/&gt;&lt;property id=&quot;20307&quot; value=&quot;271&quot;/&gt;&lt;property id=&quot;20309&quot; value=&quot;-1&quot;/&gt;&lt;property id=&quot;20312&quot; value=&quot;0&quot;/&gt;&lt;property id=&quot;20601&quot; value=&quot;0&quot;/&gt;&lt;/object&gt;&lt;/object&gt;&lt;object type=&quot;8&quot; unique_id=&quot;10016&quot;&gt;&lt;/object&gt;&lt;object type=&quot;10&quot; unique_id=&quot;10236&quot;&gt;&lt;object type=&quot;11&quot; unique_id=&quot;10237&quot;&gt;&lt;property id=&quot;20180&quot; value=&quot;1&quot;/&gt;&lt;property id=&quot;20181&quot; value=&quot;1&quot;/&gt;&lt;property id=&quot;20183&quot; value=&quot;1&quot;/&gt;&lt;/object&gt;&lt;object type=&quot;12&quot; unique_id=&quot;10296&quot;&gt;&lt;/object&gt;&lt;object type=&quot;13&quot; unique_id=&quot;10297&quot;&gt;&lt;/object&gt;&lt;/object&gt;&lt;object type=&quot;4&quot; unique_id=&quot;10238&quot;&gt;&lt;object type=&quot;5&quot; unique_id=&quot;10812&quot;&gt;&lt;property id=&quot;20000&quot; value=&quot;0&quot;/&gt;&lt;property id=&quot;20149&quot; value=&quot;Dao thi thu huong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49</Words>
  <Application>Microsoft Office PowerPoint</Application>
  <PresentationFormat>Widescreen</PresentationFormat>
  <Paragraphs>11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Calibri</vt:lpstr>
      <vt:lpstr>Times New Roman</vt:lpstr>
      <vt:lpstr>.VnAristote</vt:lpstr>
      <vt:lpstr>Office Theme</vt:lpstr>
      <vt:lpstr>PowerPoint Presentation</vt:lpstr>
      <vt:lpstr>Cô kể lần 1</vt:lpstr>
      <vt:lpstr>Cô kể lần 2</vt:lpstr>
      <vt:lpstr>Đàm thoại, trích dẫn</vt:lpstr>
      <vt:lpstr>Kể chuyện lần 3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Thị Thu Hương Đào</cp:lastModifiedBy>
  <cp:revision>112</cp:revision>
  <dcterms:modified xsi:type="dcterms:W3CDTF">2025-05-08T03:11:02Z</dcterms:modified>
  <cp:category/>
</cp:coreProperties>
</file>