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01" r:id="rId4"/>
    <p:sldId id="264" r:id="rId5"/>
    <p:sldId id="278" r:id="rId6"/>
    <p:sldId id="279" r:id="rId7"/>
    <p:sldId id="298" r:id="rId8"/>
    <p:sldId id="30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16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7F3E-F63E-115B-CF86-DD5A3A66D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E932E-B0F4-E2C4-1ADB-797633DA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28543-8C61-3896-32C5-4BCDFD8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1B62-DCB9-FAEB-D3E7-5D6E9E10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98E5-10D2-F44A-1779-54E1112F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7205-0450-4AA5-B2C0-EB66F28C7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3817-CA85-76EE-B890-8E0DBAC0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B0BB3-FE12-25AE-3906-51C886E86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C170E-2996-F43C-560E-3FE152ED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8004-9E6D-0060-E00A-CF54EA6F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F58-055E-4AF1-0BAD-67E1919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BEAE-36C8-42D2-8A56-76A1A9B82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5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4BA4C-AE62-945E-5552-A24C1A419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4B0B-3D45-5DE0-5ABA-82EC3DD73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2CBE4-B1D5-D2A1-9C8A-45D7597F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ABF4-2E9A-ACB1-D451-C7EB5F2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A95D-9CBA-3B02-B938-94CA9071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A0AEA-F94A-4590-A3D9-8972531CF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2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12B8-F2B1-169E-8E54-08B17E80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23CB-CC06-D22A-1352-F4F6121D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670A-A3FA-A41D-6B03-F22DC460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4051-C6DE-5545-EC77-D9FDEE9A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EFFBB-AF46-3F62-10FE-EEC58667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83235-FBC8-4DD2-AAFF-7CC2AF2CB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7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723D-FFB4-851F-417B-1B7B037E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A293-E0B8-D8BC-A711-1D1A02AB8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F9F3-0226-5877-E405-9CBF647E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4BB6-6A67-BCFB-7482-C465D1F7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DC82-3F59-E004-7EB8-01AE9826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8BF2B-C721-462F-8DFD-47A8FFD3C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4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5769-6754-4D35-CA18-CEA6CCDA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BB13-D592-5375-33E6-49C587120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2CC54-26C4-155C-7521-6C2405E2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5468-8020-9662-EB9C-06FFF066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A8ED2-509A-5656-584D-78A52E28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C61C4-6EAB-B157-A2E0-A204BC1D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4FD9-F2AD-4F0B-B247-ED5362E5D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0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C3C-0113-BC4B-A631-4B24EDE2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602ED-7081-D0F1-A834-9F878569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39D2D-CF9C-979A-1B93-AD5732157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67116-F1CB-EFE2-AD0A-87AA30D4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CF2AF-1748-7B81-CBDA-63C608380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18EC4-C2A6-70F6-599C-AC74190A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40ACA-8036-F26E-2BA1-67DC6A2D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26454-8DF5-348B-A784-76F630B8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39DD3-D800-4C76-92A3-69EC517EB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5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822E-BE92-15F3-83E0-E1E58FC6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2C94E-9D7A-409F-9638-66A1909D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6C3C2-436F-B03D-354B-BDAEED72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3BAED-C55E-E9C9-662B-8CE472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87154-D6F9-47C7-9D4C-C81E73F48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0C38D-1279-08E2-3C0A-0FFBD1BA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53151-9709-0A6B-D158-E2C61CA2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8A255-69C2-675E-2E65-E336D71C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64171-70C2-4DC1-B2D0-0C586F664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8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5CC6-4784-2A5F-B68E-1D583C16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E8B5A-8114-906D-FEED-DFBD9997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2A222-23CD-FCBE-3DF0-C78515772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2B079-3067-DD98-0BC6-3E2866C7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3D3F0-6782-4A22-4364-C930AA6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FA887-F687-A4D8-BA72-7242CDCF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B0DBA-8749-4AE7-889E-745536E94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38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79C2-4EEB-168B-607D-8695E1B9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5180F-7F2E-3C70-5269-525E1A675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15E8-83FF-7FFA-10A4-000DCACE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6D35-846D-4930-79C3-429DC54D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A2C84-D057-4DF9-693D-2D081DB5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97AFF-A75A-A0C1-D47F-0BC5B8FD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4AF0-DDA2-42A4-9659-BB325A56B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E71309-0353-77D1-3283-08E3B67A0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B17056-E673-E04E-2DCB-925E07593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1729AE-21BC-90CA-4C14-726BF314FF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DBA71-9876-1D77-13F8-BB5296F4EB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2EFD90-FFDF-94AA-0104-9FFC8473B4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82D8F6-2C04-48A3-A253-3C8C74E077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ve%20mua.avi" TargetMode="External"/><Relationship Id="rId1" Type="http://schemas.openxmlformats.org/officeDocument/2006/relationships/audio" Target="file:///G:\07%20Track%207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>
            <a:extLst>
              <a:ext uri="{FF2B5EF4-FFF2-40B4-BE49-F238E27FC236}">
                <a16:creationId xmlns:a16="http://schemas.microsoft.com/office/drawing/2014/main" id="{DDE20935-7B0A-FB2B-3B19-5DCC1DA2D1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1268413"/>
            <a:ext cx="5905500" cy="1511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 normalizeH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Bộ môn: Tạo hình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50C31F78-A886-BF12-CF45-DABB4DE9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860800"/>
            <a:ext cx="62642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Vẽ mưa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</a:rPr>
              <a:t>Lứa tuổi: Mẫu giáo bé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4E871959-8286-02DC-7C68-7BC3AD252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F12749C-484F-D5A0-47CC-78E9077A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52A81EA-3451-30D2-64D3-92B33DC1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3C4F8497-CE84-D73C-190C-22A10563EE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FF6529E3-4E28-5552-DF05-5AFD3DB2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95DD2372-0F98-1256-1657-85262376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1F2CA427-017D-9C28-6E78-5BAD86EA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6988"/>
            <a:ext cx="10693401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35395B44-40C2-5486-5A5F-C79EE980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>
            <a:extLst>
              <a:ext uri="{FF2B5EF4-FFF2-40B4-BE49-F238E27FC236}">
                <a16:creationId xmlns:a16="http://schemas.microsoft.com/office/drawing/2014/main" id="{7815EDDD-FBB2-0C9A-9EF7-F3A3234CF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31" name="07 Track 7.wma">
            <a:hlinkClick r:id="" action="ppaction://media"/>
            <a:extLst>
              <a:ext uri="{FF2B5EF4-FFF2-40B4-BE49-F238E27FC236}">
                <a16:creationId xmlns:a16="http://schemas.microsoft.com/office/drawing/2014/main" id="{4657761C-FAD1-4905-6353-7525F34CE51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649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ve mua.avi">
            <a:hlinkClick r:id="" action="ppaction://media"/>
            <a:extLst>
              <a:ext uri="{FF2B5EF4-FFF2-40B4-BE49-F238E27FC236}">
                <a16:creationId xmlns:a16="http://schemas.microsoft.com/office/drawing/2014/main" id="{7C9B6EC3-6426-B79F-BA15-FF245D385F53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53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46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454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667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1"/>
                </p:tgtEl>
              </p:cMediaNode>
            </p:audi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3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</Words>
  <Application>Microsoft Office PowerPoint</Application>
  <PresentationFormat>On-screen Show (4:3)</PresentationFormat>
  <Paragraphs>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 dong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M¦A</dc:title>
  <dc:creator>Quang Trung</dc:creator>
  <cp:lastModifiedBy>Thị Thu Hương Đào</cp:lastModifiedBy>
  <cp:revision>12</cp:revision>
  <dcterms:created xsi:type="dcterms:W3CDTF">2006-05-09T17:36:40Z</dcterms:created>
  <dcterms:modified xsi:type="dcterms:W3CDTF">2025-05-08T03:12:21Z</dcterms:modified>
</cp:coreProperties>
</file>